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6" r:id="rId3"/>
    <p:sldId id="259" r:id="rId4"/>
    <p:sldId id="266" r:id="rId5"/>
    <p:sldId id="267" r:id="rId6"/>
    <p:sldId id="269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8DB"/>
    <a:srgbClr val="F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1" autoAdjust="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5A810-559B-4AD0-BE74-679E30306746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AD4A-B81C-4C2E-B2F6-5F273F65D99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15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1AD4A-B81C-4C2E-B2F6-5F273F65D99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07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54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127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18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89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34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3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8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630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7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79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24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BF85-84F4-4B21-951F-63FA261AEBCE}" type="datetimeFigureOut">
              <a:rPr lang="tr-TR" smtClean="0"/>
              <a:pPr/>
              <a:t>20.02.2014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A788D-04CA-478E-ADB1-C4FFDDD328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19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E9E55.8D6F184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CE9E55.8D6F1840" TargetMode="External"/><Relationship Id="rId3" Type="http://schemas.openxmlformats.org/officeDocument/2006/relationships/hyperlink" Target="https://www.dsmart.com.tr/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5.png"/><Relationship Id="rId5" Type="http://schemas.openxmlformats.org/officeDocument/2006/relationships/hyperlink" Target="http://www.youtube.com/watch?v=oqKL7jzm_Ac" TargetMode="External"/><Relationship Id="rId10" Type="http://schemas.openxmlformats.org/officeDocument/2006/relationships/hyperlink" Target="http://www.imdb.com/title/tt2736994/?ref_=fn_al_tt_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evbenifilmi.com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hyperlink" Target="http://www.youtube.com/watch?v=XiZ9vz25z5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smart.com.tr/" TargetMode="External"/><Relationship Id="rId5" Type="http://schemas.openxmlformats.org/officeDocument/2006/relationships/image" Target="cid:image001.jpg@01CE9E55.8D6F1840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4adaFmgcyEY" TargetMode="External"/><Relationship Id="rId3" Type="http://schemas.openxmlformats.org/officeDocument/2006/relationships/image" Target="cid:image001.jpg@01CE9E55.8D6F1840" TargetMode="External"/><Relationship Id="rId7" Type="http://schemas.openxmlformats.org/officeDocument/2006/relationships/hyperlink" Target="http://www.yozgatblue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www.dsmart.com.tr/" TargetMode="Externa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hyperlink" Target="http://www.youtube.com/watch?v=dR8--kB4aS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smart.com.tr/" TargetMode="External"/><Relationship Id="rId5" Type="http://schemas.openxmlformats.org/officeDocument/2006/relationships/image" Target="cid:image001.jpg@01CE9E55.8D6F1840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hyperlink" Target="http://www.imdb.com/title/tt1171721/?ref_=fn_al_tt_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hyperlink" Target="http://www.youtube.com/watch?v=UrDjPb8DGw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smart.com.tr/" TargetMode="External"/><Relationship Id="rId5" Type="http://schemas.openxmlformats.org/officeDocument/2006/relationships/image" Target="cid:image001.jpg@01CE9E55.8D6F1840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://topragauzananell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" y="583418"/>
            <a:ext cx="914400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30A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1760" y="3501008"/>
            <a:ext cx="3888431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MART 2014 </a:t>
            </a:r>
          </a:p>
          <a:p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ÖNE ÇIKAN FİLMLER</a:t>
            </a:r>
            <a:endParaRPr lang="tr-TR" sz="2800" b="1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" y="5587273"/>
            <a:ext cx="9144000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030A0"/>
              </a:solidFill>
            </a:endParaRPr>
          </a:p>
        </p:txBody>
      </p:sp>
      <p:pic>
        <p:nvPicPr>
          <p:cNvPr id="6" name="Picture 5" descr="cid:image001.jpg@01CE9D0C.FA76A15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381642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8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44624" y="-36200"/>
            <a:ext cx="8496944" cy="1088936"/>
          </a:xfrm>
        </p:spPr>
        <p:txBody>
          <a:bodyPr>
            <a:noAutofit/>
          </a:bodyPr>
          <a:lstStyle/>
          <a:p>
            <a:endParaRPr lang="tr-TR" sz="2500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tr-TR" sz="25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BİR HİKAYEM VAR   </a:t>
            </a:r>
            <a:r>
              <a:rPr lang="tr-TR" sz="25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TV’ DE İLK</a:t>
            </a:r>
          </a:p>
          <a:p>
            <a:endParaRPr lang="tr-TR" sz="25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58130"/>
            <a:ext cx="914400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6" y="5722076"/>
            <a:ext cx="2189952" cy="1231848"/>
          </a:xfrm>
          <a:prstGeom prst="rect">
            <a:avLst/>
          </a:prstGeom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51" y="5279770"/>
            <a:ext cx="914475" cy="646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5992" y="1369367"/>
            <a:ext cx="642759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Yönetmen:</a:t>
            </a:r>
            <a:r>
              <a:rPr lang="tr-TR" sz="1600" dirty="0" smtClean="0"/>
              <a:t>                 </a:t>
            </a:r>
            <a:r>
              <a:rPr lang="tr-TR" sz="1600" dirty="0"/>
              <a:t>Talip Karamahmutoğlu </a:t>
            </a:r>
            <a:endParaRPr lang="tr-TR" sz="1600" dirty="0" smtClean="0"/>
          </a:p>
          <a:p>
            <a:r>
              <a:rPr lang="tr-TR" sz="1600" b="1" dirty="0" smtClean="0"/>
              <a:t>Oyuncular: </a:t>
            </a:r>
            <a:r>
              <a:rPr lang="tr-TR" sz="1600" dirty="0"/>
              <a:t> </a:t>
            </a:r>
            <a:r>
              <a:rPr lang="tr-TR" sz="1600" dirty="0" smtClean="0"/>
              <a:t>               Kenan Doğulu, Müge Boz, Bülent Çolak, Nuri Alço</a:t>
            </a:r>
            <a:r>
              <a:rPr lang="de-DE" sz="1600" dirty="0" smtClean="0"/>
              <a:t> </a:t>
            </a:r>
            <a:endParaRPr lang="tr-TR" sz="1600" dirty="0" smtClean="0"/>
          </a:p>
          <a:p>
            <a:r>
              <a:rPr lang="tr-TR" sz="1600" b="1" dirty="0" smtClean="0"/>
              <a:t>Senaryo: </a:t>
            </a:r>
            <a:r>
              <a:rPr lang="tr-TR" sz="1600" dirty="0" smtClean="0"/>
              <a:t>	                 </a:t>
            </a:r>
            <a:r>
              <a:rPr lang="tr-TR" sz="1600" dirty="0"/>
              <a:t>Talip Karamahmutoğlu </a:t>
            </a:r>
            <a:endParaRPr lang="tr-TR" sz="1600" dirty="0" smtClean="0"/>
          </a:p>
          <a:p>
            <a:r>
              <a:rPr lang="tr-TR" sz="1600" b="1" dirty="0" smtClean="0"/>
              <a:t>Yapım </a:t>
            </a:r>
            <a:r>
              <a:rPr lang="tr-TR" sz="1600" b="1" dirty="0"/>
              <a:t>Yılı: </a:t>
            </a:r>
            <a:r>
              <a:rPr lang="tr-TR" sz="1600" dirty="0" smtClean="0"/>
              <a:t>	                 </a:t>
            </a:r>
            <a:r>
              <a:rPr lang="tr-TR" sz="1600" dirty="0"/>
              <a:t>2013</a:t>
            </a:r>
          </a:p>
          <a:p>
            <a:r>
              <a:rPr lang="tr-TR" sz="1600" b="1" dirty="0" smtClean="0"/>
              <a:t>Tür:             </a:t>
            </a:r>
            <a:r>
              <a:rPr lang="tr-TR" sz="1600" dirty="0"/>
              <a:t>                 Komedi -Macera</a:t>
            </a:r>
          </a:p>
          <a:p>
            <a:endParaRPr lang="tr-TR" sz="1600" dirty="0" smtClean="0"/>
          </a:p>
          <a:p>
            <a:r>
              <a:rPr lang="tr-TR" sz="1600" b="1" dirty="0" smtClean="0"/>
              <a:t>Konu: 	</a:t>
            </a:r>
            <a:r>
              <a:rPr lang="tr-TR" sz="1600" b="1" dirty="0"/>
              <a:t> </a:t>
            </a:r>
            <a:r>
              <a:rPr lang="tr-TR" sz="1600" b="1" dirty="0" smtClean="0"/>
              <a:t>                </a:t>
            </a:r>
            <a:r>
              <a:rPr lang="tr-TR" sz="1500" dirty="0"/>
              <a:t>Mert'in </a:t>
            </a:r>
            <a:r>
              <a:rPr lang="tr-TR" sz="1500" dirty="0" smtClean="0"/>
              <a:t>bir </a:t>
            </a:r>
            <a:r>
              <a:rPr lang="tr-TR" sz="1500" dirty="0"/>
              <a:t>hayali vardır. Kendi filmini çekmek ? İşte bunu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gerçekleştirebilmek </a:t>
            </a:r>
            <a:r>
              <a:rPr lang="tr-TR" sz="1500" dirty="0"/>
              <a:t>için en yakın arkadaşları Okay </a:t>
            </a:r>
            <a:r>
              <a:rPr lang="tr-TR" sz="1500" dirty="0" smtClean="0"/>
              <a:t>ve </a:t>
            </a:r>
            <a:r>
              <a:rPr lang="tr-TR" sz="1500" dirty="0"/>
              <a:t>Aras </a:t>
            </a:r>
            <a:endParaRPr lang="tr-TR" sz="1500" dirty="0" smtClean="0"/>
          </a:p>
          <a:p>
            <a:r>
              <a:rPr lang="tr-TR" sz="1500" dirty="0" smtClean="0"/>
              <a:t>                                        ile yola </a:t>
            </a:r>
            <a:r>
              <a:rPr lang="tr-TR" sz="1500" dirty="0"/>
              <a:t>koyulurlar. Filmi çekebilmek için </a:t>
            </a:r>
            <a:r>
              <a:rPr lang="tr-TR" sz="1500" dirty="0" smtClean="0"/>
              <a:t>aldıkları </a:t>
            </a:r>
            <a:r>
              <a:rPr lang="tr-TR" sz="1500" dirty="0"/>
              <a:t>borç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paralar </a:t>
            </a:r>
            <a:r>
              <a:rPr lang="tr-TR" sz="1500" dirty="0"/>
              <a:t>ve söylemek zorunda kaldıkları yalanlar, bir süre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sonra </a:t>
            </a:r>
            <a:r>
              <a:rPr lang="tr-TR" sz="1500" dirty="0"/>
              <a:t>başlarına bela olur. Çıktıkları bu yolda, işler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planladıkları </a:t>
            </a:r>
            <a:r>
              <a:rPr lang="tr-TR" sz="1500" dirty="0"/>
              <a:t>gibi gitmeyince, kendilerini macera dolu,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birbirinden </a:t>
            </a:r>
            <a:r>
              <a:rPr lang="tr-TR" sz="1500" dirty="0"/>
              <a:t>komik olayların içinde bulurlar. </a:t>
            </a:r>
          </a:p>
        </p:txBody>
      </p:sp>
      <p:pic>
        <p:nvPicPr>
          <p:cNvPr id="15" name="Picture 14" descr="cid:image001.jpg@01CE9D0C.FA76A150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488"/>
            <a:ext cx="1887220" cy="701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497" y="5097958"/>
            <a:ext cx="1872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800" dirty="0" smtClean="0"/>
          </a:p>
          <a:p>
            <a:endParaRPr lang="tr-TR" sz="800" dirty="0"/>
          </a:p>
          <a:p>
            <a:endParaRPr lang="tr-TR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" y="1484784"/>
            <a:ext cx="2533228" cy="361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2" y="5279770"/>
            <a:ext cx="901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246610" y="144488"/>
            <a:ext cx="1011931" cy="76423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01</a:t>
            </a:r>
          </a:p>
          <a:p>
            <a:pPr algn="ctr"/>
            <a:r>
              <a:rPr lang="tr-TR" dirty="0" smtClean="0"/>
              <a:t>Mart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4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53029" y="404664"/>
            <a:ext cx="6263187" cy="5662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SEV BENİ </a:t>
            </a:r>
            <a:r>
              <a:rPr lang="tr-TR" sz="25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TV’ DE İLK</a:t>
            </a:r>
          </a:p>
          <a:p>
            <a:endParaRPr lang="tr-TR" sz="25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58130"/>
            <a:ext cx="914400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37" y="5287861"/>
            <a:ext cx="914475" cy="64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992" y="1465034"/>
            <a:ext cx="623715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Yönetmen:</a:t>
            </a:r>
            <a:r>
              <a:rPr lang="tr-TR" sz="1600" dirty="0" smtClean="0"/>
              <a:t> 	</a:t>
            </a:r>
            <a:r>
              <a:rPr lang="tr-TR" sz="1600" dirty="0"/>
              <a:t>Mehmet Bahadır Er,  Maryna Er Gorbach </a:t>
            </a:r>
            <a:endParaRPr lang="tr-TR" sz="1600" dirty="0" smtClean="0"/>
          </a:p>
          <a:p>
            <a:r>
              <a:rPr lang="tr-TR" sz="1600" b="1" dirty="0" smtClean="0"/>
              <a:t>Oyuncular: </a:t>
            </a:r>
            <a:r>
              <a:rPr lang="tr-TR" sz="1600" dirty="0"/>
              <a:t>	Ushan </a:t>
            </a:r>
            <a:r>
              <a:rPr lang="tr-TR" sz="1600" dirty="0" smtClean="0"/>
              <a:t>Çakır, Viktoria Spesivtseva, Güven Kıraç  </a:t>
            </a:r>
          </a:p>
          <a:p>
            <a:r>
              <a:rPr lang="tr-TR" sz="1600" b="1" dirty="0" smtClean="0"/>
              <a:t>Senaryo: </a:t>
            </a:r>
            <a:r>
              <a:rPr lang="tr-TR" sz="1600" dirty="0" smtClean="0"/>
              <a:t>		</a:t>
            </a:r>
            <a:r>
              <a:rPr lang="tr-TR" sz="1600" dirty="0"/>
              <a:t>Mehmet Bahadır Er,  Maryna Er Gorbach </a:t>
            </a:r>
          </a:p>
          <a:p>
            <a:r>
              <a:rPr lang="tr-TR" sz="1600" b="1" dirty="0" smtClean="0"/>
              <a:t>Yapım </a:t>
            </a:r>
            <a:r>
              <a:rPr lang="tr-TR" sz="1600" b="1" dirty="0"/>
              <a:t>Yılı: </a:t>
            </a:r>
            <a:r>
              <a:rPr lang="tr-TR" sz="1600" dirty="0"/>
              <a:t>	</a:t>
            </a:r>
            <a:r>
              <a:rPr lang="tr-TR" sz="1600" dirty="0" smtClean="0"/>
              <a:t>	</a:t>
            </a:r>
            <a:r>
              <a:rPr lang="tr-TR" sz="1600" dirty="0"/>
              <a:t>2013</a:t>
            </a:r>
          </a:p>
          <a:p>
            <a:r>
              <a:rPr lang="tr-TR" sz="1600" b="1" dirty="0" smtClean="0"/>
              <a:t>Tür</a:t>
            </a:r>
            <a:r>
              <a:rPr lang="tr-TR" sz="1600" b="1" dirty="0"/>
              <a:t>: </a:t>
            </a:r>
            <a:r>
              <a:rPr lang="tr-TR" sz="1600" b="1" dirty="0" smtClean="0"/>
              <a:t>                               </a:t>
            </a:r>
            <a:r>
              <a:rPr lang="tr-TR" sz="1600" dirty="0" smtClean="0"/>
              <a:t>Macera-Romantik</a:t>
            </a:r>
          </a:p>
          <a:p>
            <a:endParaRPr lang="tr-TR" sz="1600" dirty="0" smtClean="0"/>
          </a:p>
          <a:p>
            <a:r>
              <a:rPr lang="tr-TR" sz="1600" b="1" dirty="0" smtClean="0"/>
              <a:t>Konu: 	</a:t>
            </a:r>
            <a:r>
              <a:rPr lang="tr-TR" sz="1600" b="1" dirty="0"/>
              <a:t>	</a:t>
            </a:r>
            <a:r>
              <a:rPr lang="tr-TR" sz="1500" dirty="0"/>
              <a:t>Cemal çıktığı Kiev, Ukrayna seyahatinde genç ve </a:t>
            </a:r>
            <a:r>
              <a:rPr lang="tr-TR" sz="1500" dirty="0" smtClean="0"/>
              <a:t>güzel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Sasha'yla </a:t>
            </a:r>
            <a:r>
              <a:rPr lang="tr-TR" sz="1500" dirty="0"/>
              <a:t>tanışır; geceyi beraber geçirmek için gece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kulübünden </a:t>
            </a:r>
            <a:r>
              <a:rPr lang="tr-TR" sz="1500" dirty="0"/>
              <a:t>ayrılırlar, ancak olaylar alışılmış şekilde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devam </a:t>
            </a:r>
            <a:r>
              <a:rPr lang="tr-TR" sz="1500" dirty="0"/>
              <a:t>etmez. Beyaz Şehir Kiev'in eşsiz güzelliğinde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Sasha </a:t>
            </a:r>
            <a:r>
              <a:rPr lang="tr-TR" sz="1500" dirty="0"/>
              <a:t>ve Cemal başlarına gelen zorluklarla mücadele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ederken </a:t>
            </a:r>
            <a:r>
              <a:rPr lang="tr-TR" sz="1500" dirty="0"/>
              <a:t>birbirlerini tanır, </a:t>
            </a:r>
            <a:r>
              <a:rPr lang="tr-TR" sz="1500" dirty="0" smtClean="0"/>
              <a:t>etkilenirler. </a:t>
            </a:r>
            <a:r>
              <a:rPr lang="tr-TR" sz="1500" dirty="0"/>
              <a:t>Aşk onları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beklemedikleri </a:t>
            </a:r>
            <a:r>
              <a:rPr lang="tr-TR" sz="1500" dirty="0"/>
              <a:t>bir zamanda yakalar, herşeye sıfırdan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başlamak </a:t>
            </a:r>
            <a:r>
              <a:rPr lang="tr-TR" sz="1500" dirty="0"/>
              <a:t>için ellerine bir şans geçmiştir fakat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birbirlerine </a:t>
            </a:r>
            <a:r>
              <a:rPr lang="tr-TR" sz="1500" dirty="0"/>
              <a:t>henüz söyleyemedikleri gerçekleri nasıl </a:t>
            </a:r>
            <a:endParaRPr lang="tr-TR" sz="1500" dirty="0" smtClean="0"/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aşacaklardır</a:t>
            </a:r>
            <a:r>
              <a:rPr lang="tr-TR" sz="1500" dirty="0"/>
              <a:t>, Cemal yakında evlenecektir, Sasha'nın </a:t>
            </a:r>
            <a:r>
              <a:rPr lang="tr-TR" sz="1500" dirty="0" smtClean="0"/>
              <a:t>da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bir </a:t>
            </a:r>
            <a:r>
              <a:rPr lang="tr-TR" sz="1500" dirty="0"/>
              <a:t>sevgilisi vardır. Alışılmadık bir aşk hikâyesi!</a:t>
            </a:r>
          </a:p>
        </p:txBody>
      </p:sp>
      <p:pic>
        <p:nvPicPr>
          <p:cNvPr id="7" name="Picture 6" descr="cid:image001.jpg@01CE9D0C.FA76A15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488"/>
            <a:ext cx="1887220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6" y="5722076"/>
            <a:ext cx="2189952" cy="1231848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53939" tIns="-8252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53939" tIns="-8252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517232"/>
            <a:ext cx="171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hlinkClick r:id="rId8"/>
              </a:rPr>
              <a:t>http://sevbenifilmi.com</a:t>
            </a:r>
            <a:r>
              <a:rPr lang="tr-TR" sz="1000" dirty="0" smtClean="0">
                <a:hlinkClick r:id="rId8"/>
              </a:rPr>
              <a:t>/</a:t>
            </a:r>
            <a:endParaRPr lang="tr-TR" sz="1000" dirty="0" smtClean="0"/>
          </a:p>
          <a:p>
            <a:endParaRPr lang="tr-TR" sz="1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4784"/>
            <a:ext cx="2623591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30" y="5503445"/>
            <a:ext cx="646113" cy="109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52392" y="5816297"/>
            <a:ext cx="3664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200" dirty="0"/>
              <a:t>En iyi film (Fer Film Festivali-2013)</a:t>
            </a:r>
            <a:endParaRPr lang="tr-TR" sz="1000" dirty="0"/>
          </a:p>
        </p:txBody>
      </p:sp>
      <p:sp>
        <p:nvSpPr>
          <p:cNvPr id="18" name="Oval 17"/>
          <p:cNvSpPr/>
          <p:nvPr/>
        </p:nvSpPr>
        <p:spPr>
          <a:xfrm>
            <a:off x="246610" y="188640"/>
            <a:ext cx="1011931" cy="72007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08</a:t>
            </a:r>
          </a:p>
          <a:p>
            <a:pPr algn="ctr"/>
            <a:r>
              <a:rPr lang="tr-TR" dirty="0" smtClean="0"/>
              <a:t>Mart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44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07504" y="404664"/>
            <a:ext cx="6263187" cy="5662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YOZGAT BLUES  </a:t>
            </a:r>
            <a:r>
              <a:rPr lang="tr-TR" sz="25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TV’ DE İLK</a:t>
            </a:r>
          </a:p>
          <a:p>
            <a:endParaRPr lang="tr-TR" sz="25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58130"/>
            <a:ext cx="914400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2771800" y="1369367"/>
            <a:ext cx="8640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Yönetmen:</a:t>
            </a:r>
            <a:r>
              <a:rPr lang="tr-TR" sz="1600" dirty="0" smtClean="0"/>
              <a:t> 	</a:t>
            </a:r>
            <a:r>
              <a:rPr lang="fi-FI" sz="1600" dirty="0" smtClean="0"/>
              <a:t>Mahmut Fazıl Coşkun </a:t>
            </a:r>
            <a:endParaRPr lang="tr-TR" sz="1600" dirty="0" smtClean="0"/>
          </a:p>
          <a:p>
            <a:r>
              <a:rPr lang="tr-TR" sz="1600" b="1" dirty="0" smtClean="0"/>
              <a:t>Oyuncular: </a:t>
            </a:r>
            <a:r>
              <a:rPr lang="tr-TR" sz="1600" dirty="0" smtClean="0"/>
              <a:t>	Ercan Kesal, Ayça Damgacı, Tansu Biçer</a:t>
            </a:r>
          </a:p>
          <a:p>
            <a:r>
              <a:rPr lang="tr-TR" sz="1600" b="1" dirty="0"/>
              <a:t>Senaryo:     </a:t>
            </a:r>
            <a:r>
              <a:rPr lang="tr-TR" sz="1600" dirty="0"/>
              <a:t>	Tarık Tufan </a:t>
            </a:r>
          </a:p>
          <a:p>
            <a:r>
              <a:rPr lang="tr-TR" sz="1600" b="1" dirty="0" smtClean="0"/>
              <a:t>Yapım Yılı: </a:t>
            </a:r>
            <a:r>
              <a:rPr lang="tr-TR" sz="1600" dirty="0" smtClean="0"/>
              <a:t>		2013</a:t>
            </a:r>
          </a:p>
          <a:p>
            <a:r>
              <a:rPr lang="tr-TR" sz="1600" b="1" dirty="0" smtClean="0"/>
              <a:t>Tür: </a:t>
            </a:r>
            <a:r>
              <a:rPr lang="tr-TR" sz="1600" dirty="0" smtClean="0"/>
              <a:t>		Dram- Komedi</a:t>
            </a:r>
          </a:p>
          <a:p>
            <a:r>
              <a:rPr lang="tr-TR" sz="1600" b="1" dirty="0" smtClean="0"/>
              <a:t>    </a:t>
            </a:r>
            <a:r>
              <a:rPr lang="tr-TR" sz="1600" dirty="0" smtClean="0"/>
              <a:t>	</a:t>
            </a:r>
          </a:p>
          <a:p>
            <a:r>
              <a:rPr lang="tr-TR" sz="1600" b="1" dirty="0" smtClean="0"/>
              <a:t>Konu: 	                    </a:t>
            </a:r>
            <a:r>
              <a:rPr lang="tr-TR" sz="1500" dirty="0" smtClean="0"/>
              <a:t>Yozgat, Yavuz ve Neşe'nin hikayesinin başladığı ya da                                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bittiği yerdir... Aldıkları bir iş teklifi sonrasında Yozgat'a 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taşınan müzik öğretmeni ve şarkıcı Yavuz ve öğrencisi 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Neşe hayatlarının önemli bir dönüm noktasına adım 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atmak üzeredir. İcra ettikleri müzik türüyle bu yeni 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şehirde kimsenin ilgisini çekemeyen ikilinin çabalarına,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buraya taşındıkları ilk günlerde tanıştıkları Sabri'nin 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yardımları da eklenir ancak sonuç yine olumsuzdur. 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Bu olumsuz sonuç beklenmedik gelişmeleri de </a:t>
            </a:r>
          </a:p>
          <a:p>
            <a:r>
              <a:rPr lang="tr-TR" sz="1500" dirty="0"/>
              <a:t> </a:t>
            </a:r>
            <a:r>
              <a:rPr lang="tr-TR" sz="1500" dirty="0" smtClean="0"/>
              <a:t>                                          beraberinde getirir... </a:t>
            </a:r>
          </a:p>
          <a:p>
            <a:endParaRPr lang="tr-TR" sz="1500" dirty="0"/>
          </a:p>
        </p:txBody>
      </p:sp>
      <p:pic>
        <p:nvPicPr>
          <p:cNvPr id="7" name="Picture 6" descr="cid:image001.jpg@01CE9D0C.FA76A15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488"/>
            <a:ext cx="1887220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6" y="5722076"/>
            <a:ext cx="2189952" cy="1231848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53939" tIns="-8252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53939" tIns="-8252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69365"/>
            <a:ext cx="2547393" cy="38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484" y="558924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>
                <a:hlinkClick r:id="rId7"/>
              </a:rPr>
              <a:t>http://www.yozgatblues.com</a:t>
            </a:r>
            <a:r>
              <a:rPr lang="tr-TR" sz="1000" dirty="0" smtClean="0">
                <a:hlinkClick r:id="rId7"/>
              </a:rPr>
              <a:t>/</a:t>
            </a:r>
            <a:endParaRPr lang="tr-TR" sz="1000" dirty="0" smtClean="0"/>
          </a:p>
          <a:p>
            <a:endParaRPr lang="tr-TR" dirty="0"/>
          </a:p>
        </p:txBody>
      </p:sp>
      <p:pic>
        <p:nvPicPr>
          <p:cNvPr id="15" name="Picture 14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373216"/>
            <a:ext cx="914475" cy="64656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31437"/>
            <a:ext cx="646113" cy="109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08512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800" dirty="0"/>
              <a:t>En iyi erkek oyuncu (32. İstanbul Film Festivali-2013)</a:t>
            </a:r>
          </a:p>
          <a:p>
            <a:r>
              <a:rPr lang="tr-TR" sz="800" dirty="0" smtClean="0"/>
              <a:t>En </a:t>
            </a:r>
            <a:r>
              <a:rPr lang="tr-TR" sz="800" dirty="0"/>
              <a:t>iyi film (20. Adana Altın Koza Film Şenliği-2013)</a:t>
            </a:r>
          </a:p>
          <a:p>
            <a:r>
              <a:rPr lang="tr-TR" sz="800" dirty="0" smtClean="0"/>
              <a:t>Film-Yön </a:t>
            </a:r>
            <a:r>
              <a:rPr lang="tr-TR" sz="800" dirty="0"/>
              <a:t>en iyi film ödülü (20. Adana Altın Koza Film Şenliği-2013)</a:t>
            </a:r>
          </a:p>
          <a:p>
            <a:r>
              <a:rPr lang="tr-TR" sz="800" dirty="0" smtClean="0"/>
              <a:t>En </a:t>
            </a:r>
            <a:r>
              <a:rPr lang="tr-TR" sz="800" dirty="0"/>
              <a:t>iyi erkek oyuncu (20. Adana Altın Koza Film Şenliği-2013)</a:t>
            </a:r>
          </a:p>
          <a:p>
            <a:r>
              <a:rPr lang="tr-TR" sz="800" dirty="0" smtClean="0"/>
              <a:t>En </a:t>
            </a:r>
            <a:r>
              <a:rPr lang="tr-TR" sz="800" dirty="0"/>
              <a:t>İyi Yardımcı Erkek Oyuncu Ödülü (20. Adana Altın Koza Film Şenliği-2013)</a:t>
            </a:r>
          </a:p>
          <a:p>
            <a:r>
              <a:rPr lang="tr-TR" sz="800" dirty="0" smtClean="0"/>
              <a:t>En </a:t>
            </a:r>
            <a:r>
              <a:rPr lang="tr-TR" sz="800" dirty="0"/>
              <a:t>iyi film (4. Malatya Uluslararası Film Festivali-2013)</a:t>
            </a:r>
          </a:p>
          <a:p>
            <a:r>
              <a:rPr lang="tr-TR" sz="800" dirty="0" smtClean="0"/>
              <a:t>En </a:t>
            </a:r>
            <a:r>
              <a:rPr lang="tr-TR" sz="800" dirty="0"/>
              <a:t>iyi yönetmen (4. Malatya Uluslararası Film Festivali-2013)</a:t>
            </a:r>
          </a:p>
          <a:p>
            <a:r>
              <a:rPr lang="tr-TR" sz="800" dirty="0" smtClean="0"/>
              <a:t>SİYAD </a:t>
            </a:r>
            <a:r>
              <a:rPr lang="tr-TR" sz="800" dirty="0"/>
              <a:t>en iyi film ödülü (4. Malatya Uluslararası Film Festivali-2013)</a:t>
            </a:r>
          </a:p>
          <a:p>
            <a:r>
              <a:rPr lang="tr-TR" sz="800" dirty="0" smtClean="0"/>
              <a:t>En </a:t>
            </a:r>
            <a:r>
              <a:rPr lang="tr-TR" sz="800" dirty="0"/>
              <a:t>iyi yardımcı erkek oyuncu (46. Siyad Türk Sineması Ödülleri-2014)</a:t>
            </a:r>
          </a:p>
        </p:txBody>
      </p:sp>
      <p:sp>
        <p:nvSpPr>
          <p:cNvPr id="17" name="Oval 16"/>
          <p:cNvSpPr/>
          <p:nvPr/>
        </p:nvSpPr>
        <p:spPr>
          <a:xfrm>
            <a:off x="246610" y="152400"/>
            <a:ext cx="1011931" cy="7563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15</a:t>
            </a:r>
          </a:p>
          <a:p>
            <a:pPr algn="ctr"/>
            <a:r>
              <a:rPr lang="tr-TR" dirty="0" smtClean="0"/>
              <a:t>Mart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87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67544" y="404664"/>
            <a:ext cx="8367940" cy="5662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SON DERS: AŞK ve ÜNİVERSİTE</a:t>
            </a:r>
            <a:endParaRPr lang="tr-TR" sz="25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tr-TR" sz="25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58130"/>
            <a:ext cx="914400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45224"/>
            <a:ext cx="936104" cy="64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992" y="1369367"/>
            <a:ext cx="64996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Yönetmen:</a:t>
            </a:r>
            <a:r>
              <a:rPr lang="tr-TR" sz="1600" dirty="0" smtClean="0"/>
              <a:t> 	</a:t>
            </a:r>
            <a:r>
              <a:rPr lang="tr-TR" sz="1600" dirty="0"/>
              <a:t>Mustafa Uğur Yağcıoğlu</a:t>
            </a:r>
            <a:endParaRPr lang="tr-TR" sz="1600" dirty="0" smtClean="0"/>
          </a:p>
          <a:p>
            <a:r>
              <a:rPr lang="tr-TR" sz="1600" b="1" dirty="0" smtClean="0"/>
              <a:t>Oyuncular: </a:t>
            </a:r>
            <a:r>
              <a:rPr lang="tr-TR" sz="1600" dirty="0"/>
              <a:t>	</a:t>
            </a:r>
            <a:r>
              <a:rPr lang="tr-TR" sz="1600" dirty="0" smtClean="0"/>
              <a:t>Ferhan Şensoy, Kaan Urgancıoğlu, Ekin Türkmen  </a:t>
            </a:r>
          </a:p>
          <a:p>
            <a:r>
              <a:rPr lang="tr-TR" sz="1600" b="1" dirty="0"/>
              <a:t>Senaryo:            </a:t>
            </a:r>
            <a:r>
              <a:rPr lang="tr-TR" sz="1600" dirty="0"/>
              <a:t>	Mustafa Uğur </a:t>
            </a:r>
            <a:r>
              <a:rPr lang="tr-TR" sz="1600" dirty="0" smtClean="0"/>
              <a:t>Yağcıoğlu</a:t>
            </a:r>
            <a:endParaRPr lang="tr-TR" sz="1600" dirty="0"/>
          </a:p>
          <a:p>
            <a:r>
              <a:rPr lang="tr-TR" sz="1600" b="1" dirty="0" smtClean="0"/>
              <a:t>Yapım Yılı: </a:t>
            </a:r>
            <a:r>
              <a:rPr lang="tr-TR" sz="1600" dirty="0" smtClean="0"/>
              <a:t>		2008</a:t>
            </a:r>
          </a:p>
          <a:p>
            <a:r>
              <a:rPr lang="tr-TR" sz="1600" b="1" dirty="0" smtClean="0"/>
              <a:t>Tür: </a:t>
            </a:r>
            <a:r>
              <a:rPr lang="tr-TR" sz="1600" dirty="0" smtClean="0"/>
              <a:t>		Dram-Komedi</a:t>
            </a:r>
          </a:p>
          <a:p>
            <a:endParaRPr lang="tr-TR" sz="1600" dirty="0" smtClean="0"/>
          </a:p>
          <a:p>
            <a:r>
              <a:rPr lang="tr-TR" sz="1600" b="1" dirty="0" smtClean="0"/>
              <a:t>Konu: 	</a:t>
            </a:r>
            <a:r>
              <a:rPr lang="tr-TR" sz="1600" b="1" dirty="0"/>
              <a:t> </a:t>
            </a:r>
            <a:r>
              <a:rPr lang="tr-TR" sz="1600" b="1" dirty="0" smtClean="0"/>
              <a:t>                  </a:t>
            </a:r>
            <a:r>
              <a:rPr lang="tr-TR" sz="1600" dirty="0"/>
              <a:t>Yurt dışından gelen bir Türk öğretim görevlisi </a:t>
            </a:r>
            <a:endParaRPr lang="tr-TR" sz="1600" dirty="0" smtClean="0"/>
          </a:p>
          <a:p>
            <a:r>
              <a:rPr lang="tr-TR" sz="1600" dirty="0"/>
              <a:t> </a:t>
            </a:r>
            <a:r>
              <a:rPr lang="tr-TR" sz="1600" dirty="0" smtClean="0"/>
              <a:t>                                      üniversitedeki </a:t>
            </a:r>
            <a:r>
              <a:rPr lang="tr-TR" sz="1600" dirty="0"/>
              <a:t>müfredatla sınırlı kalmaz. Bu yeni </a:t>
            </a:r>
            <a:r>
              <a:rPr lang="tr-TR" sz="1600" dirty="0" smtClean="0"/>
              <a:t>hoca</a:t>
            </a:r>
          </a:p>
          <a:p>
            <a:r>
              <a:rPr lang="tr-TR" sz="1600" dirty="0"/>
              <a:t> </a:t>
            </a:r>
            <a:r>
              <a:rPr lang="tr-TR" sz="1600" dirty="0" smtClean="0"/>
              <a:t>                                      iddiasızdır</a:t>
            </a:r>
            <a:r>
              <a:rPr lang="tr-TR" sz="1600" dirty="0"/>
              <a:t>, “İlk dersimiz kimsenin buradan alınacak </a:t>
            </a:r>
            <a:endParaRPr lang="tr-TR" sz="1600" dirty="0" smtClean="0"/>
          </a:p>
          <a:p>
            <a:r>
              <a:rPr lang="tr-TR" sz="1600" dirty="0"/>
              <a:t> </a:t>
            </a:r>
            <a:r>
              <a:rPr lang="tr-TR" sz="1600" dirty="0" smtClean="0"/>
              <a:t>                                      derse </a:t>
            </a:r>
            <a:r>
              <a:rPr lang="tr-TR" sz="1600" dirty="0"/>
              <a:t>ihtiyacı olmadığı” diye başlar. Ancak </a:t>
            </a:r>
            <a:r>
              <a:rPr lang="tr-TR" sz="1600" dirty="0" smtClean="0"/>
              <a:t>öğrencilerin</a:t>
            </a:r>
          </a:p>
          <a:p>
            <a:r>
              <a:rPr lang="tr-TR" sz="1600" dirty="0"/>
              <a:t> </a:t>
            </a:r>
            <a:r>
              <a:rPr lang="tr-TR" sz="1600" dirty="0" smtClean="0"/>
              <a:t>                                      </a:t>
            </a:r>
            <a:r>
              <a:rPr lang="tr-TR" sz="1600" dirty="0"/>
              <a:t>ve özellikle de bir tanesinin onu fark etmesi ile </a:t>
            </a:r>
            <a:endParaRPr lang="tr-TR" sz="1600" dirty="0" smtClean="0"/>
          </a:p>
          <a:p>
            <a:r>
              <a:rPr lang="tr-TR" sz="1600" dirty="0"/>
              <a:t> </a:t>
            </a:r>
            <a:r>
              <a:rPr lang="tr-TR" sz="1600" dirty="0" smtClean="0"/>
              <a:t>                                      bambaşka </a:t>
            </a:r>
            <a:r>
              <a:rPr lang="tr-TR" sz="1600" dirty="0"/>
              <a:t>bir dünya açılır önlerinde. Saffet Hoca’nın </a:t>
            </a:r>
            <a:endParaRPr lang="tr-TR" sz="1600" dirty="0" smtClean="0"/>
          </a:p>
          <a:p>
            <a:r>
              <a:rPr lang="tr-TR" sz="1600" dirty="0"/>
              <a:t> </a:t>
            </a:r>
            <a:r>
              <a:rPr lang="tr-TR" sz="1600" dirty="0" smtClean="0"/>
              <a:t>                                      geçmişi </a:t>
            </a:r>
            <a:r>
              <a:rPr lang="tr-TR" sz="1600" dirty="0"/>
              <a:t>ile üniversite öğrencisi Ulaş’ın hayatı garip bir </a:t>
            </a:r>
            <a:endParaRPr lang="tr-TR" sz="1600" dirty="0" smtClean="0"/>
          </a:p>
          <a:p>
            <a:r>
              <a:rPr lang="tr-TR" sz="1600" dirty="0"/>
              <a:t> </a:t>
            </a:r>
            <a:r>
              <a:rPr lang="tr-TR" sz="1600" dirty="0" smtClean="0"/>
              <a:t>                                      şekilde </a:t>
            </a:r>
            <a:r>
              <a:rPr lang="tr-TR" sz="1600" dirty="0"/>
              <a:t>kesişir. </a:t>
            </a:r>
          </a:p>
        </p:txBody>
      </p:sp>
      <p:pic>
        <p:nvPicPr>
          <p:cNvPr id="7" name="Picture 6" descr="cid:image001.jpg@01CE9D0C.FA76A15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488"/>
            <a:ext cx="1887220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6" y="5722076"/>
            <a:ext cx="2189952" cy="1231848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53939" tIns="-8252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53939" tIns="-8252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6610" y="144488"/>
            <a:ext cx="1011931" cy="76423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16</a:t>
            </a:r>
          </a:p>
          <a:p>
            <a:pPr algn="ctr"/>
            <a:r>
              <a:rPr lang="tr-TR" dirty="0" smtClean="0"/>
              <a:t>Mart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86956"/>
            <a:ext cx="2547392" cy="39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6" y="5446734"/>
            <a:ext cx="901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3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67544" y="404664"/>
            <a:ext cx="6263187" cy="5662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5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TOPRAĞA UZANAN ELLER  </a:t>
            </a:r>
            <a:r>
              <a:rPr lang="tr-TR" sz="25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TV’ DE İLK</a:t>
            </a:r>
          </a:p>
          <a:p>
            <a:endParaRPr lang="tr-TR" sz="25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58130"/>
            <a:ext cx="9144000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25" y="5446734"/>
            <a:ext cx="914475" cy="64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992" y="1369367"/>
            <a:ext cx="6282617" cy="4816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prstClr val="black"/>
                </a:solidFill>
              </a:rPr>
              <a:t>Yönetmen:</a:t>
            </a:r>
            <a:r>
              <a:rPr lang="tr-TR" sz="1600" dirty="0" smtClean="0">
                <a:solidFill>
                  <a:prstClr val="black"/>
                </a:solidFill>
              </a:rPr>
              <a:t> 	Ömer Can </a:t>
            </a:r>
          </a:p>
          <a:p>
            <a:r>
              <a:rPr lang="tr-TR" sz="1600" b="1" dirty="0" smtClean="0">
                <a:solidFill>
                  <a:prstClr val="black"/>
                </a:solidFill>
              </a:rPr>
              <a:t>Oyuncular: </a:t>
            </a:r>
            <a:r>
              <a:rPr lang="tr-TR" sz="1600" dirty="0">
                <a:solidFill>
                  <a:prstClr val="black"/>
                </a:solidFill>
              </a:rPr>
              <a:t>	</a:t>
            </a:r>
            <a:r>
              <a:rPr lang="tr-TR" sz="1600" dirty="0" smtClean="0">
                <a:solidFill>
                  <a:prstClr val="black"/>
                </a:solidFill>
              </a:rPr>
              <a:t>Ali Bilen, Zeliha Bilen, Melih Selçuk, Nail Kırmızıgül  </a:t>
            </a:r>
          </a:p>
          <a:p>
            <a:r>
              <a:rPr lang="tr-TR" sz="1600" b="1" dirty="0">
                <a:solidFill>
                  <a:prstClr val="black"/>
                </a:solidFill>
              </a:rPr>
              <a:t>Senaryo:            </a:t>
            </a:r>
            <a:r>
              <a:rPr lang="tr-TR" sz="1600" dirty="0">
                <a:solidFill>
                  <a:prstClr val="black"/>
                </a:solidFill>
              </a:rPr>
              <a:t>	Eda Tezcan, Ramazan Demirli </a:t>
            </a:r>
          </a:p>
          <a:p>
            <a:r>
              <a:rPr lang="tr-TR" sz="1600" b="1" dirty="0" smtClean="0">
                <a:solidFill>
                  <a:prstClr val="black"/>
                </a:solidFill>
              </a:rPr>
              <a:t>Yapım Yılı: </a:t>
            </a:r>
            <a:r>
              <a:rPr lang="tr-TR" sz="1600" dirty="0" smtClean="0">
                <a:solidFill>
                  <a:prstClr val="black"/>
                </a:solidFill>
              </a:rPr>
              <a:t>		2011</a:t>
            </a:r>
          </a:p>
          <a:p>
            <a:r>
              <a:rPr lang="tr-TR" sz="1600" b="1" dirty="0" smtClean="0">
                <a:solidFill>
                  <a:prstClr val="black"/>
                </a:solidFill>
              </a:rPr>
              <a:t>Tür: </a:t>
            </a:r>
            <a:r>
              <a:rPr lang="tr-TR" sz="1600" dirty="0" smtClean="0">
                <a:solidFill>
                  <a:prstClr val="black"/>
                </a:solidFill>
              </a:rPr>
              <a:t>		Dram</a:t>
            </a:r>
          </a:p>
          <a:p>
            <a:endParaRPr lang="tr-TR" sz="1600" dirty="0" smtClean="0">
              <a:solidFill>
                <a:prstClr val="black"/>
              </a:solidFill>
            </a:endParaRPr>
          </a:p>
          <a:p>
            <a:r>
              <a:rPr lang="tr-TR" sz="1600" b="1" dirty="0" smtClean="0">
                <a:solidFill>
                  <a:prstClr val="black"/>
                </a:solidFill>
              </a:rPr>
              <a:t>Konu: 	</a:t>
            </a:r>
            <a:r>
              <a:rPr lang="tr-TR" sz="1600" b="1" dirty="0">
                <a:solidFill>
                  <a:prstClr val="black"/>
                </a:solidFill>
              </a:rPr>
              <a:t> </a:t>
            </a:r>
            <a:r>
              <a:rPr lang="tr-TR" sz="1600" b="1" dirty="0" smtClean="0">
                <a:solidFill>
                  <a:prstClr val="black"/>
                </a:solidFill>
              </a:rPr>
              <a:t>                  </a:t>
            </a:r>
            <a:r>
              <a:rPr lang="tr-TR" sz="1500" dirty="0">
                <a:solidFill>
                  <a:prstClr val="black"/>
                </a:solidFill>
              </a:rPr>
              <a:t>Sekiz yaşındaki Toprak, Çukurova'ya mevsimlik işçi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olarak </a:t>
            </a:r>
            <a:r>
              <a:rPr lang="tr-TR" sz="1500" dirty="0">
                <a:solidFill>
                  <a:prstClr val="black"/>
                </a:solidFill>
              </a:rPr>
              <a:t>giden bir ailenin çocuğudur. Kendisinden büyük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olan </a:t>
            </a:r>
            <a:r>
              <a:rPr lang="tr-TR" sz="1500" dirty="0">
                <a:solidFill>
                  <a:prstClr val="black"/>
                </a:solidFill>
              </a:rPr>
              <a:t>kız kardeşi Zehra henüz 15 yaşındayken </a:t>
            </a:r>
            <a:r>
              <a:rPr lang="tr-TR" sz="1500" dirty="0" smtClean="0">
                <a:solidFill>
                  <a:prstClr val="black"/>
                </a:solidFill>
              </a:rPr>
              <a:t>kendinden</a:t>
            </a: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yaşça </a:t>
            </a:r>
            <a:r>
              <a:rPr lang="tr-TR" sz="1500" dirty="0">
                <a:solidFill>
                  <a:prstClr val="black"/>
                </a:solidFill>
              </a:rPr>
              <a:t>büyük bir adamla sözlendirilirken, küçük kız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kardeşi </a:t>
            </a:r>
            <a:r>
              <a:rPr lang="tr-TR" sz="1500" dirty="0">
                <a:solidFill>
                  <a:prstClr val="black"/>
                </a:solidFill>
              </a:rPr>
              <a:t>Zeliha küçük yaşta geçirdiği çocuk felci </a:t>
            </a:r>
            <a:r>
              <a:rPr lang="tr-TR" sz="1500" dirty="0" smtClean="0">
                <a:solidFill>
                  <a:prstClr val="black"/>
                </a:solidFill>
              </a:rPr>
              <a:t>hastalığı</a:t>
            </a: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nedeniyle </a:t>
            </a:r>
            <a:r>
              <a:rPr lang="tr-TR" sz="1500" dirty="0">
                <a:solidFill>
                  <a:prstClr val="black"/>
                </a:solidFill>
              </a:rPr>
              <a:t>gözlerini kaybetmiştir. Zeliha, daha önce hiç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gelmediği </a:t>
            </a:r>
            <a:r>
              <a:rPr lang="tr-TR" sz="1500" dirty="0">
                <a:solidFill>
                  <a:prstClr val="black"/>
                </a:solidFill>
              </a:rPr>
              <a:t>Çukurova'ya kendisine bakan babaannesinin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ölümü </a:t>
            </a:r>
            <a:r>
              <a:rPr lang="tr-TR" sz="1500" dirty="0">
                <a:solidFill>
                  <a:prstClr val="black"/>
                </a:solidFill>
              </a:rPr>
              <a:t>nedeniyle ilk kez gidecektir. Yaşından olgun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davranan </a:t>
            </a:r>
            <a:r>
              <a:rPr lang="tr-TR" sz="1500" dirty="0">
                <a:solidFill>
                  <a:prstClr val="black"/>
                </a:solidFill>
              </a:rPr>
              <a:t>Toprak ise son derece zorlu şartlar altında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geçen </a:t>
            </a:r>
            <a:r>
              <a:rPr lang="tr-TR" sz="1500" dirty="0">
                <a:solidFill>
                  <a:prstClr val="black"/>
                </a:solidFill>
              </a:rPr>
              <a:t>bu çalışma sürecini, kardeşi Zeliha için büyüleyici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bir </a:t>
            </a:r>
            <a:r>
              <a:rPr lang="tr-TR" sz="1500" dirty="0">
                <a:solidFill>
                  <a:prstClr val="black"/>
                </a:solidFill>
              </a:rPr>
              <a:t>masal tasviriyle anlatmaya başlar. Henüz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gitmedikleri </a:t>
            </a:r>
            <a:r>
              <a:rPr lang="tr-TR" sz="1500" dirty="0">
                <a:solidFill>
                  <a:prstClr val="black"/>
                </a:solidFill>
              </a:rPr>
              <a:t>Çukurova, Zeliha'nın gözünde bir masal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diyarından </a:t>
            </a:r>
            <a:r>
              <a:rPr lang="tr-TR" sz="1500" dirty="0">
                <a:solidFill>
                  <a:prstClr val="black"/>
                </a:solidFill>
              </a:rPr>
              <a:t>farksızdır artık. Zamanla Toprak da bu </a:t>
            </a:r>
            <a:endParaRPr lang="tr-TR" sz="1500" dirty="0" smtClean="0">
              <a:solidFill>
                <a:prstClr val="black"/>
              </a:solidFill>
            </a:endParaRPr>
          </a:p>
          <a:p>
            <a:r>
              <a:rPr lang="tr-TR" sz="1500" dirty="0">
                <a:solidFill>
                  <a:prstClr val="black"/>
                </a:solidFill>
              </a:rPr>
              <a:t> </a:t>
            </a:r>
            <a:r>
              <a:rPr lang="tr-TR" sz="1500" dirty="0" smtClean="0">
                <a:solidFill>
                  <a:prstClr val="black"/>
                </a:solidFill>
              </a:rPr>
              <a:t>                                         masalsı </a:t>
            </a:r>
            <a:r>
              <a:rPr lang="tr-TR" sz="1500" dirty="0">
                <a:solidFill>
                  <a:prstClr val="black"/>
                </a:solidFill>
              </a:rPr>
              <a:t>gerçekliğin cazibesine kapılmaya başlar. </a:t>
            </a:r>
          </a:p>
        </p:txBody>
      </p:sp>
      <p:pic>
        <p:nvPicPr>
          <p:cNvPr id="7" name="Picture 6" descr="cid:image001.jpg@01CE9D0C.FA76A15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488"/>
            <a:ext cx="1887220" cy="70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6" y="5722076"/>
            <a:ext cx="2189952" cy="1231848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53939" tIns="-8252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153939" tIns="-8252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86957"/>
            <a:ext cx="2547392" cy="367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5642084"/>
            <a:ext cx="168988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dirty="0">
                <a:solidFill>
                  <a:prstClr val="black"/>
                </a:solidFill>
                <a:hlinkClick r:id="rId9"/>
              </a:rPr>
              <a:t>http://topragauzananeller.com</a:t>
            </a:r>
            <a:r>
              <a:rPr lang="tr-TR" sz="900" dirty="0" smtClean="0">
                <a:solidFill>
                  <a:prstClr val="black"/>
                </a:solidFill>
                <a:hlinkClick r:id="rId9"/>
              </a:rPr>
              <a:t>/</a:t>
            </a:r>
            <a:endParaRPr lang="tr-TR" sz="900" dirty="0" smtClean="0">
              <a:solidFill>
                <a:prstClr val="black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6610" y="144488"/>
            <a:ext cx="1011931" cy="76423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black"/>
                </a:solidFill>
              </a:rPr>
              <a:t>22</a:t>
            </a:r>
          </a:p>
          <a:p>
            <a:pPr algn="ctr"/>
            <a:r>
              <a:rPr lang="tr-TR" dirty="0" smtClean="0">
                <a:solidFill>
                  <a:prstClr val="black"/>
                </a:solidFill>
              </a:rPr>
              <a:t>Mart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213</Words>
  <Application>Microsoft Office PowerPoint</Application>
  <PresentationFormat>On-screen Show (4:3)</PresentationFormat>
  <Paragraphs>113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Bayir</dc:creator>
  <cp:lastModifiedBy>Savas Dogan</cp:lastModifiedBy>
  <cp:revision>311</cp:revision>
  <dcterms:created xsi:type="dcterms:W3CDTF">2013-10-25T07:35:36Z</dcterms:created>
  <dcterms:modified xsi:type="dcterms:W3CDTF">2014-02-20T13:46:56Z</dcterms:modified>
</cp:coreProperties>
</file>