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67" r:id="rId5"/>
    <p:sldId id="261" r:id="rId6"/>
    <p:sldId id="259" r:id="rId7"/>
    <p:sldId id="266" r:id="rId8"/>
    <p:sldId id="263" r:id="rId9"/>
    <p:sldId id="264" r:id="rId10"/>
    <p:sldId id="265" r:id="rId11"/>
    <p:sldId id="269" r:id="rId12"/>
    <p:sldId id="262" r:id="rId13"/>
  </p:sldIdLst>
  <p:sldSz cx="9144000" cy="6858000" type="screen4x3"/>
  <p:notesSz cx="9144000" cy="6858000"/>
  <p:defaultTextStyle>
    <a:defPPr>
      <a:defRPr lang="tr-TR"/>
    </a:defPPr>
    <a:lvl1pPr marL="0" algn="l" defTabSz="652986" rtl="0" eaLnBrk="1" latinLnBrk="0" hangingPunct="1">
      <a:defRPr sz="1300" kern="1200">
        <a:solidFill>
          <a:schemeClr val="tx1"/>
        </a:solidFill>
        <a:latin typeface="+mn-lt"/>
        <a:ea typeface="+mn-ea"/>
        <a:cs typeface="+mn-cs"/>
      </a:defRPr>
    </a:lvl1pPr>
    <a:lvl2pPr marL="326493" algn="l" defTabSz="652986" rtl="0" eaLnBrk="1" latinLnBrk="0" hangingPunct="1">
      <a:defRPr sz="1300" kern="1200">
        <a:solidFill>
          <a:schemeClr val="tx1"/>
        </a:solidFill>
        <a:latin typeface="+mn-lt"/>
        <a:ea typeface="+mn-ea"/>
        <a:cs typeface="+mn-cs"/>
      </a:defRPr>
    </a:lvl2pPr>
    <a:lvl3pPr marL="652986" algn="l" defTabSz="652986" rtl="0" eaLnBrk="1" latinLnBrk="0" hangingPunct="1">
      <a:defRPr sz="1300" kern="1200">
        <a:solidFill>
          <a:schemeClr val="tx1"/>
        </a:solidFill>
        <a:latin typeface="+mn-lt"/>
        <a:ea typeface="+mn-ea"/>
        <a:cs typeface="+mn-cs"/>
      </a:defRPr>
    </a:lvl3pPr>
    <a:lvl4pPr marL="979480" algn="l" defTabSz="652986" rtl="0" eaLnBrk="1" latinLnBrk="0" hangingPunct="1">
      <a:defRPr sz="1300" kern="1200">
        <a:solidFill>
          <a:schemeClr val="tx1"/>
        </a:solidFill>
        <a:latin typeface="+mn-lt"/>
        <a:ea typeface="+mn-ea"/>
        <a:cs typeface="+mn-cs"/>
      </a:defRPr>
    </a:lvl4pPr>
    <a:lvl5pPr marL="1305973" algn="l" defTabSz="652986" rtl="0" eaLnBrk="1" latinLnBrk="0" hangingPunct="1">
      <a:defRPr sz="1300" kern="1200">
        <a:solidFill>
          <a:schemeClr val="tx1"/>
        </a:solidFill>
        <a:latin typeface="+mn-lt"/>
        <a:ea typeface="+mn-ea"/>
        <a:cs typeface="+mn-cs"/>
      </a:defRPr>
    </a:lvl5pPr>
    <a:lvl6pPr marL="1632465" algn="l" defTabSz="652986" rtl="0" eaLnBrk="1" latinLnBrk="0" hangingPunct="1">
      <a:defRPr sz="1300" kern="1200">
        <a:solidFill>
          <a:schemeClr val="tx1"/>
        </a:solidFill>
        <a:latin typeface="+mn-lt"/>
        <a:ea typeface="+mn-ea"/>
        <a:cs typeface="+mn-cs"/>
      </a:defRPr>
    </a:lvl6pPr>
    <a:lvl7pPr marL="1958958" algn="l" defTabSz="652986" rtl="0" eaLnBrk="1" latinLnBrk="0" hangingPunct="1">
      <a:defRPr sz="1300" kern="1200">
        <a:solidFill>
          <a:schemeClr val="tx1"/>
        </a:solidFill>
        <a:latin typeface="+mn-lt"/>
        <a:ea typeface="+mn-ea"/>
        <a:cs typeface="+mn-cs"/>
      </a:defRPr>
    </a:lvl7pPr>
    <a:lvl8pPr marL="2285451" algn="l" defTabSz="652986" rtl="0" eaLnBrk="1" latinLnBrk="0" hangingPunct="1">
      <a:defRPr sz="1300" kern="1200">
        <a:solidFill>
          <a:schemeClr val="tx1"/>
        </a:solidFill>
        <a:latin typeface="+mn-lt"/>
        <a:ea typeface="+mn-ea"/>
        <a:cs typeface="+mn-cs"/>
      </a:defRPr>
    </a:lvl8pPr>
    <a:lvl9pPr marL="2611944" algn="l" defTabSz="652986"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1302"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7"/>
            <a:ext cx="7772400" cy="1470026"/>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26493" indent="0" algn="ctr">
              <a:buNone/>
              <a:defRPr>
                <a:solidFill>
                  <a:schemeClr val="tx1">
                    <a:tint val="75000"/>
                  </a:schemeClr>
                </a:solidFill>
              </a:defRPr>
            </a:lvl2pPr>
            <a:lvl3pPr marL="652986" indent="0" algn="ctr">
              <a:buNone/>
              <a:defRPr>
                <a:solidFill>
                  <a:schemeClr val="tx1">
                    <a:tint val="75000"/>
                  </a:schemeClr>
                </a:solidFill>
              </a:defRPr>
            </a:lvl3pPr>
            <a:lvl4pPr marL="979480" indent="0" algn="ctr">
              <a:buNone/>
              <a:defRPr>
                <a:solidFill>
                  <a:schemeClr val="tx1">
                    <a:tint val="75000"/>
                  </a:schemeClr>
                </a:solidFill>
              </a:defRPr>
            </a:lvl4pPr>
            <a:lvl5pPr marL="1305973" indent="0" algn="ctr">
              <a:buNone/>
              <a:defRPr>
                <a:solidFill>
                  <a:schemeClr val="tx1">
                    <a:tint val="75000"/>
                  </a:schemeClr>
                </a:solidFill>
              </a:defRPr>
            </a:lvl5pPr>
            <a:lvl6pPr marL="1632465" indent="0" algn="ctr">
              <a:buNone/>
              <a:defRPr>
                <a:solidFill>
                  <a:schemeClr val="tx1">
                    <a:tint val="75000"/>
                  </a:schemeClr>
                </a:solidFill>
              </a:defRPr>
            </a:lvl6pPr>
            <a:lvl7pPr marL="1958958" indent="0" algn="ctr">
              <a:buNone/>
              <a:defRPr>
                <a:solidFill>
                  <a:schemeClr val="tx1">
                    <a:tint val="75000"/>
                  </a:schemeClr>
                </a:solidFill>
              </a:defRPr>
            </a:lvl7pPr>
            <a:lvl8pPr marL="2285451" indent="0" algn="ctr">
              <a:buNone/>
              <a:defRPr>
                <a:solidFill>
                  <a:schemeClr val="tx1">
                    <a:tint val="75000"/>
                  </a:schemeClr>
                </a:solidFill>
              </a:defRPr>
            </a:lvl8pPr>
            <a:lvl9pPr marL="2611944"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181850" y="274639"/>
            <a:ext cx="2228851" cy="585152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95301" y="274639"/>
            <a:ext cx="6534151" cy="585152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3"/>
            <a:ext cx="7772400" cy="1362075"/>
          </a:xfrm>
        </p:spPr>
        <p:txBody>
          <a:bodyPr anchor="t"/>
          <a:lstStyle>
            <a:lvl1pPr algn="l">
              <a:defRPr sz="29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5"/>
            <a:ext cx="7772400" cy="1500187"/>
          </a:xfrm>
        </p:spPr>
        <p:txBody>
          <a:bodyPr anchor="b"/>
          <a:lstStyle>
            <a:lvl1pPr marL="0" indent="0">
              <a:buNone/>
              <a:defRPr sz="1400">
                <a:solidFill>
                  <a:schemeClr val="tx1">
                    <a:tint val="75000"/>
                  </a:schemeClr>
                </a:solidFill>
              </a:defRPr>
            </a:lvl1pPr>
            <a:lvl2pPr marL="326493" indent="0">
              <a:buNone/>
              <a:defRPr sz="1300">
                <a:solidFill>
                  <a:schemeClr val="tx1">
                    <a:tint val="75000"/>
                  </a:schemeClr>
                </a:solidFill>
              </a:defRPr>
            </a:lvl2pPr>
            <a:lvl3pPr marL="652986" indent="0">
              <a:buNone/>
              <a:defRPr sz="1100">
                <a:solidFill>
                  <a:schemeClr val="tx1">
                    <a:tint val="75000"/>
                  </a:schemeClr>
                </a:solidFill>
              </a:defRPr>
            </a:lvl3pPr>
            <a:lvl4pPr marL="979480" indent="0">
              <a:buNone/>
              <a:defRPr sz="1000">
                <a:solidFill>
                  <a:schemeClr val="tx1">
                    <a:tint val="75000"/>
                  </a:schemeClr>
                </a:solidFill>
              </a:defRPr>
            </a:lvl4pPr>
            <a:lvl5pPr marL="1305973" indent="0">
              <a:buNone/>
              <a:defRPr sz="1000">
                <a:solidFill>
                  <a:schemeClr val="tx1">
                    <a:tint val="75000"/>
                  </a:schemeClr>
                </a:solidFill>
              </a:defRPr>
            </a:lvl5pPr>
            <a:lvl6pPr marL="1632465" indent="0">
              <a:buNone/>
              <a:defRPr sz="1000">
                <a:solidFill>
                  <a:schemeClr val="tx1">
                    <a:tint val="75000"/>
                  </a:schemeClr>
                </a:solidFill>
              </a:defRPr>
            </a:lvl6pPr>
            <a:lvl7pPr marL="1958958" indent="0">
              <a:buNone/>
              <a:defRPr sz="1000">
                <a:solidFill>
                  <a:schemeClr val="tx1">
                    <a:tint val="75000"/>
                  </a:schemeClr>
                </a:solidFill>
              </a:defRPr>
            </a:lvl7pPr>
            <a:lvl8pPr marL="2285451" indent="0">
              <a:buNone/>
              <a:defRPr sz="1000">
                <a:solidFill>
                  <a:schemeClr val="tx1">
                    <a:tint val="75000"/>
                  </a:schemeClr>
                </a:solidFill>
              </a:defRPr>
            </a:lvl8pPr>
            <a:lvl9pPr marL="2611944" indent="0">
              <a:buNone/>
              <a:defRPr sz="10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95301" y="1600203"/>
            <a:ext cx="4381500" cy="45259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029201" y="1600203"/>
            <a:ext cx="4381500" cy="452596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1" y="1535113"/>
            <a:ext cx="4040188" cy="639762"/>
          </a:xfrm>
        </p:spPr>
        <p:txBody>
          <a:bodyPr anchor="b"/>
          <a:lstStyle>
            <a:lvl1pPr marL="0" indent="0">
              <a:buNone/>
              <a:defRPr sz="1700" b="1"/>
            </a:lvl1pPr>
            <a:lvl2pPr marL="326493" indent="0">
              <a:buNone/>
              <a:defRPr sz="1400" b="1"/>
            </a:lvl2pPr>
            <a:lvl3pPr marL="652986" indent="0">
              <a:buNone/>
              <a:defRPr sz="1300" b="1"/>
            </a:lvl3pPr>
            <a:lvl4pPr marL="979480" indent="0">
              <a:buNone/>
              <a:defRPr sz="1100" b="1"/>
            </a:lvl4pPr>
            <a:lvl5pPr marL="1305973" indent="0">
              <a:buNone/>
              <a:defRPr sz="1100" b="1"/>
            </a:lvl5pPr>
            <a:lvl6pPr marL="1632465" indent="0">
              <a:buNone/>
              <a:defRPr sz="1100" b="1"/>
            </a:lvl6pPr>
            <a:lvl7pPr marL="1958958" indent="0">
              <a:buNone/>
              <a:defRPr sz="1100" b="1"/>
            </a:lvl7pPr>
            <a:lvl8pPr marL="2285451" indent="0">
              <a:buNone/>
              <a:defRPr sz="1100" b="1"/>
            </a:lvl8pPr>
            <a:lvl9pPr marL="2611944" indent="0">
              <a:buNone/>
              <a:defRPr sz="11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2174875"/>
            <a:ext cx="4040188" cy="3951288"/>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8" y="1535113"/>
            <a:ext cx="4041775" cy="639762"/>
          </a:xfrm>
        </p:spPr>
        <p:txBody>
          <a:bodyPr anchor="b"/>
          <a:lstStyle>
            <a:lvl1pPr marL="0" indent="0">
              <a:buNone/>
              <a:defRPr sz="1700" b="1"/>
            </a:lvl1pPr>
            <a:lvl2pPr marL="326493" indent="0">
              <a:buNone/>
              <a:defRPr sz="1400" b="1"/>
            </a:lvl2pPr>
            <a:lvl3pPr marL="652986" indent="0">
              <a:buNone/>
              <a:defRPr sz="1300" b="1"/>
            </a:lvl3pPr>
            <a:lvl4pPr marL="979480" indent="0">
              <a:buNone/>
              <a:defRPr sz="1100" b="1"/>
            </a:lvl4pPr>
            <a:lvl5pPr marL="1305973" indent="0">
              <a:buNone/>
              <a:defRPr sz="1100" b="1"/>
            </a:lvl5pPr>
            <a:lvl6pPr marL="1632465" indent="0">
              <a:buNone/>
              <a:defRPr sz="1100" b="1"/>
            </a:lvl6pPr>
            <a:lvl7pPr marL="1958958" indent="0">
              <a:buNone/>
              <a:defRPr sz="1100" b="1"/>
            </a:lvl7pPr>
            <a:lvl8pPr marL="2285451" indent="0">
              <a:buNone/>
              <a:defRPr sz="1100" b="1"/>
            </a:lvl8pPr>
            <a:lvl9pPr marL="2611944" indent="0">
              <a:buNone/>
              <a:defRPr sz="11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8" y="2174875"/>
            <a:ext cx="4041775" cy="3951288"/>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0"/>
          </a:xfrm>
        </p:spPr>
        <p:txBody>
          <a:bodyPr anchor="b"/>
          <a:lstStyle>
            <a:lvl1pPr algn="l">
              <a:defRPr sz="14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3"/>
            <a:ext cx="5111749" cy="5853113"/>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3"/>
            <a:ext cx="3008313" cy="4691063"/>
          </a:xfrm>
        </p:spPr>
        <p:txBody>
          <a:bodyPr/>
          <a:lstStyle>
            <a:lvl1pPr marL="0" indent="0">
              <a:buNone/>
              <a:defRPr sz="1000"/>
            </a:lvl1pPr>
            <a:lvl2pPr marL="326493" indent="0">
              <a:buNone/>
              <a:defRPr sz="900"/>
            </a:lvl2pPr>
            <a:lvl3pPr marL="652986" indent="0">
              <a:buNone/>
              <a:defRPr sz="700"/>
            </a:lvl3pPr>
            <a:lvl4pPr marL="979480" indent="0">
              <a:buNone/>
              <a:defRPr sz="600"/>
            </a:lvl4pPr>
            <a:lvl5pPr marL="1305973" indent="0">
              <a:buNone/>
              <a:defRPr sz="600"/>
            </a:lvl5pPr>
            <a:lvl6pPr marL="1632465" indent="0">
              <a:buNone/>
              <a:defRPr sz="600"/>
            </a:lvl6pPr>
            <a:lvl7pPr marL="1958958" indent="0">
              <a:buNone/>
              <a:defRPr sz="600"/>
            </a:lvl7pPr>
            <a:lvl8pPr marL="2285451" indent="0">
              <a:buNone/>
              <a:defRPr sz="600"/>
            </a:lvl8pPr>
            <a:lvl9pPr marL="2611944" indent="0">
              <a:buNone/>
              <a:defRPr sz="6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14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6"/>
            <a:ext cx="5486400" cy="4114800"/>
          </a:xfrm>
        </p:spPr>
        <p:txBody>
          <a:bodyPr/>
          <a:lstStyle>
            <a:lvl1pPr marL="0" indent="0">
              <a:buNone/>
              <a:defRPr sz="2300"/>
            </a:lvl1pPr>
            <a:lvl2pPr marL="326493" indent="0">
              <a:buNone/>
              <a:defRPr sz="2000"/>
            </a:lvl2pPr>
            <a:lvl3pPr marL="652986" indent="0">
              <a:buNone/>
              <a:defRPr sz="1700"/>
            </a:lvl3pPr>
            <a:lvl4pPr marL="979480" indent="0">
              <a:buNone/>
              <a:defRPr sz="1400"/>
            </a:lvl4pPr>
            <a:lvl5pPr marL="1305973" indent="0">
              <a:buNone/>
              <a:defRPr sz="1400"/>
            </a:lvl5pPr>
            <a:lvl6pPr marL="1632465" indent="0">
              <a:buNone/>
              <a:defRPr sz="1400"/>
            </a:lvl6pPr>
            <a:lvl7pPr marL="1958958" indent="0">
              <a:buNone/>
              <a:defRPr sz="1400"/>
            </a:lvl7pPr>
            <a:lvl8pPr marL="2285451" indent="0">
              <a:buNone/>
              <a:defRPr sz="1400"/>
            </a:lvl8pPr>
            <a:lvl9pPr marL="2611944" indent="0">
              <a:buNone/>
              <a:defRPr sz="1400"/>
            </a:lvl9pPr>
          </a:lstStyle>
          <a:p>
            <a:endParaRPr lang="tr-TR"/>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000"/>
            </a:lvl1pPr>
            <a:lvl2pPr marL="326493" indent="0">
              <a:buNone/>
              <a:defRPr sz="900"/>
            </a:lvl2pPr>
            <a:lvl3pPr marL="652986" indent="0">
              <a:buNone/>
              <a:defRPr sz="700"/>
            </a:lvl3pPr>
            <a:lvl4pPr marL="979480" indent="0">
              <a:buNone/>
              <a:defRPr sz="600"/>
            </a:lvl4pPr>
            <a:lvl5pPr marL="1305973" indent="0">
              <a:buNone/>
              <a:defRPr sz="600"/>
            </a:lvl5pPr>
            <a:lvl6pPr marL="1632465" indent="0">
              <a:buNone/>
              <a:defRPr sz="600"/>
            </a:lvl6pPr>
            <a:lvl7pPr marL="1958958" indent="0">
              <a:buNone/>
              <a:defRPr sz="600"/>
            </a:lvl7pPr>
            <a:lvl8pPr marL="2285451" indent="0">
              <a:buNone/>
              <a:defRPr sz="600"/>
            </a:lvl8pPr>
            <a:lvl9pPr marL="2611944" indent="0">
              <a:buNone/>
              <a:defRPr sz="6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039CE26-8729-4F36-B380-401A02D64D75}" type="datetimeFigureOut">
              <a:rPr lang="tr-TR" smtClean="0"/>
              <a:pPr/>
              <a:t>08.01.2013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ECD26CB-ACCC-4617-8BE4-94485BEE257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1000"/>
          </a:blip>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65298" tIns="32649" rIns="65298" bIns="32649"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3"/>
            <a:ext cx="8229600" cy="4525963"/>
          </a:xfrm>
          <a:prstGeom prst="rect">
            <a:avLst/>
          </a:prstGeom>
        </p:spPr>
        <p:txBody>
          <a:bodyPr vert="horz" lIns="65298" tIns="32649" rIns="65298" bIns="32649"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6"/>
          </a:xfrm>
          <a:prstGeom prst="rect">
            <a:avLst/>
          </a:prstGeom>
        </p:spPr>
        <p:txBody>
          <a:bodyPr vert="horz" lIns="65298" tIns="32649" rIns="65298" bIns="32649" rtlCol="0" anchor="ctr"/>
          <a:lstStyle>
            <a:lvl1pPr algn="l">
              <a:defRPr sz="900">
                <a:solidFill>
                  <a:schemeClr val="tx1">
                    <a:tint val="75000"/>
                  </a:schemeClr>
                </a:solidFill>
              </a:defRPr>
            </a:lvl1pPr>
          </a:lstStyle>
          <a:p>
            <a:fld id="{D039CE26-8729-4F36-B380-401A02D64D75}" type="datetimeFigureOut">
              <a:rPr lang="tr-TR" smtClean="0"/>
              <a:pPr/>
              <a:t>08.01.2013</a:t>
            </a:fld>
            <a:endParaRPr lang="tr-TR"/>
          </a:p>
        </p:txBody>
      </p:sp>
      <p:sp>
        <p:nvSpPr>
          <p:cNvPr id="5" name="4 Altbilgi Yer Tutucusu"/>
          <p:cNvSpPr>
            <a:spLocks noGrp="1"/>
          </p:cNvSpPr>
          <p:nvPr>
            <p:ph type="ftr" sz="quarter" idx="3"/>
          </p:nvPr>
        </p:nvSpPr>
        <p:spPr>
          <a:xfrm>
            <a:off x="3124200" y="6356351"/>
            <a:ext cx="2895600" cy="365126"/>
          </a:xfrm>
          <a:prstGeom prst="rect">
            <a:avLst/>
          </a:prstGeom>
        </p:spPr>
        <p:txBody>
          <a:bodyPr vert="horz" lIns="65298" tIns="32649" rIns="65298" bIns="32649" rtlCol="0" anchor="ctr"/>
          <a:lstStyle>
            <a:lvl1pPr algn="ctr">
              <a:defRPr sz="9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1"/>
            <a:ext cx="2133600" cy="365126"/>
          </a:xfrm>
          <a:prstGeom prst="rect">
            <a:avLst/>
          </a:prstGeom>
        </p:spPr>
        <p:txBody>
          <a:bodyPr vert="horz" lIns="65298" tIns="32649" rIns="65298" bIns="32649" rtlCol="0" anchor="ctr"/>
          <a:lstStyle>
            <a:lvl1pPr algn="r">
              <a:defRPr sz="900">
                <a:solidFill>
                  <a:schemeClr val="tx1">
                    <a:tint val="75000"/>
                  </a:schemeClr>
                </a:solidFill>
              </a:defRPr>
            </a:lvl1pPr>
          </a:lstStyle>
          <a:p>
            <a:fld id="{2ECD26CB-ACCC-4617-8BE4-94485BEE257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2986" rtl="0" eaLnBrk="1" latinLnBrk="0" hangingPunct="1">
        <a:spcBef>
          <a:spcPct val="0"/>
        </a:spcBef>
        <a:buNone/>
        <a:defRPr sz="3100" kern="1200">
          <a:solidFill>
            <a:schemeClr val="tx1"/>
          </a:solidFill>
          <a:latin typeface="+mj-lt"/>
          <a:ea typeface="+mj-ea"/>
          <a:cs typeface="+mj-cs"/>
        </a:defRPr>
      </a:lvl1pPr>
    </p:titleStyle>
    <p:bodyStyle>
      <a:lvl1pPr marL="244870" indent="-244870" algn="l" defTabSz="652986"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551" indent="-204058" algn="l" defTabSz="652986"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233" indent="-163246" algn="l" defTabSz="652986"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726" indent="-163246" algn="l" defTabSz="652986"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219" indent="-163246" algn="l" defTabSz="652986"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712" indent="-163246" algn="l" defTabSz="652986"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205" indent="-163246" algn="l" defTabSz="652986"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698" indent="-163246" algn="l" defTabSz="652986"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191" indent="-163246" algn="l" defTabSz="652986"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tr-TR"/>
      </a:defPPr>
      <a:lvl1pPr marL="0" algn="l" defTabSz="652986" rtl="0" eaLnBrk="1" latinLnBrk="0" hangingPunct="1">
        <a:defRPr sz="1300" kern="1200">
          <a:solidFill>
            <a:schemeClr val="tx1"/>
          </a:solidFill>
          <a:latin typeface="+mn-lt"/>
          <a:ea typeface="+mn-ea"/>
          <a:cs typeface="+mn-cs"/>
        </a:defRPr>
      </a:lvl1pPr>
      <a:lvl2pPr marL="326493" algn="l" defTabSz="652986" rtl="0" eaLnBrk="1" latinLnBrk="0" hangingPunct="1">
        <a:defRPr sz="1300" kern="1200">
          <a:solidFill>
            <a:schemeClr val="tx1"/>
          </a:solidFill>
          <a:latin typeface="+mn-lt"/>
          <a:ea typeface="+mn-ea"/>
          <a:cs typeface="+mn-cs"/>
        </a:defRPr>
      </a:lvl2pPr>
      <a:lvl3pPr marL="652986" algn="l" defTabSz="652986" rtl="0" eaLnBrk="1" latinLnBrk="0" hangingPunct="1">
        <a:defRPr sz="1300" kern="1200">
          <a:solidFill>
            <a:schemeClr val="tx1"/>
          </a:solidFill>
          <a:latin typeface="+mn-lt"/>
          <a:ea typeface="+mn-ea"/>
          <a:cs typeface="+mn-cs"/>
        </a:defRPr>
      </a:lvl3pPr>
      <a:lvl4pPr marL="979480" algn="l" defTabSz="652986" rtl="0" eaLnBrk="1" latinLnBrk="0" hangingPunct="1">
        <a:defRPr sz="1300" kern="1200">
          <a:solidFill>
            <a:schemeClr val="tx1"/>
          </a:solidFill>
          <a:latin typeface="+mn-lt"/>
          <a:ea typeface="+mn-ea"/>
          <a:cs typeface="+mn-cs"/>
        </a:defRPr>
      </a:lvl4pPr>
      <a:lvl5pPr marL="1305973" algn="l" defTabSz="652986" rtl="0" eaLnBrk="1" latinLnBrk="0" hangingPunct="1">
        <a:defRPr sz="1300" kern="1200">
          <a:solidFill>
            <a:schemeClr val="tx1"/>
          </a:solidFill>
          <a:latin typeface="+mn-lt"/>
          <a:ea typeface="+mn-ea"/>
          <a:cs typeface="+mn-cs"/>
        </a:defRPr>
      </a:lvl5pPr>
      <a:lvl6pPr marL="1632465" algn="l" defTabSz="652986" rtl="0" eaLnBrk="1" latinLnBrk="0" hangingPunct="1">
        <a:defRPr sz="1300" kern="1200">
          <a:solidFill>
            <a:schemeClr val="tx1"/>
          </a:solidFill>
          <a:latin typeface="+mn-lt"/>
          <a:ea typeface="+mn-ea"/>
          <a:cs typeface="+mn-cs"/>
        </a:defRPr>
      </a:lvl6pPr>
      <a:lvl7pPr marL="1958958" algn="l" defTabSz="652986" rtl="0" eaLnBrk="1" latinLnBrk="0" hangingPunct="1">
        <a:defRPr sz="1300" kern="1200">
          <a:solidFill>
            <a:schemeClr val="tx1"/>
          </a:solidFill>
          <a:latin typeface="+mn-lt"/>
          <a:ea typeface="+mn-ea"/>
          <a:cs typeface="+mn-cs"/>
        </a:defRPr>
      </a:lvl7pPr>
      <a:lvl8pPr marL="2285451" algn="l" defTabSz="652986" rtl="0" eaLnBrk="1" latinLnBrk="0" hangingPunct="1">
        <a:defRPr sz="1300" kern="1200">
          <a:solidFill>
            <a:schemeClr val="tx1"/>
          </a:solidFill>
          <a:latin typeface="+mn-lt"/>
          <a:ea typeface="+mn-ea"/>
          <a:cs typeface="+mn-cs"/>
        </a:defRPr>
      </a:lvl8pPr>
      <a:lvl9pPr marL="2611944" algn="l" defTabSz="65298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etin kutusu"/>
          <p:cNvSpPr txBox="1"/>
          <p:nvPr/>
        </p:nvSpPr>
        <p:spPr>
          <a:xfrm>
            <a:off x="4788024" y="2564904"/>
            <a:ext cx="4176464" cy="2062103"/>
          </a:xfrm>
          <a:prstGeom prst="rect">
            <a:avLst/>
          </a:prstGeom>
          <a:noFill/>
        </p:spPr>
        <p:txBody>
          <a:bodyPr wrap="square" rtlCol="0">
            <a:spAutoFit/>
          </a:bodyPr>
          <a:lstStyle/>
          <a:p>
            <a:pPr algn="ctr"/>
            <a:endParaRPr lang="tr-TR" sz="3200" dirty="0" smtClean="0">
              <a:solidFill>
                <a:srgbClr val="FF0000"/>
              </a:solidFill>
            </a:endParaRPr>
          </a:p>
          <a:p>
            <a:pPr algn="ctr"/>
            <a:r>
              <a:rPr lang="tr-TR" sz="3200" dirty="0" smtClean="0">
                <a:solidFill>
                  <a:srgbClr val="FF0000"/>
                </a:solidFill>
              </a:rPr>
              <a:t>3. ULUSLARARASI </a:t>
            </a:r>
          </a:p>
          <a:p>
            <a:pPr algn="ctr"/>
            <a:r>
              <a:rPr lang="tr-TR" sz="3200" dirty="0" smtClean="0">
                <a:solidFill>
                  <a:srgbClr val="FF0000"/>
                </a:solidFill>
              </a:rPr>
              <a:t>ENGELSİZ</a:t>
            </a:r>
          </a:p>
          <a:p>
            <a:pPr algn="ctr"/>
            <a:r>
              <a:rPr lang="tr-TR" sz="3200" dirty="0" smtClean="0">
                <a:solidFill>
                  <a:srgbClr val="FF0000"/>
                </a:solidFill>
              </a:rPr>
              <a:t>FİLM FESTİVALİ</a:t>
            </a:r>
            <a:endParaRPr lang="tr-TR" sz="3200" dirty="0">
              <a:solidFill>
                <a:srgbClr val="FF0000"/>
              </a:solidFill>
            </a:endParaRPr>
          </a:p>
        </p:txBody>
      </p:sp>
      <p:pic>
        <p:nvPicPr>
          <p:cNvPr id="2050" name="Picture 2" descr="C:\Users\sezer\Desktop\mind the ad\afş\1a.jpg"/>
          <p:cNvPicPr>
            <a:picLocks noChangeAspect="1" noChangeArrowheads="1"/>
          </p:cNvPicPr>
          <p:nvPr/>
        </p:nvPicPr>
        <p:blipFill>
          <a:blip r:embed="rId2" cstate="print"/>
          <a:srcRect/>
          <a:stretch>
            <a:fillRect/>
          </a:stretch>
        </p:blipFill>
        <p:spPr bwMode="auto">
          <a:xfrm>
            <a:off x="611560" y="332656"/>
            <a:ext cx="4310368" cy="603337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4"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pic>
        <p:nvPicPr>
          <p:cNvPr id="6146" name="Picture 2" descr="C:\Users\sezer\Downloads\380418_280122225359694_738354199_n.jpg"/>
          <p:cNvPicPr>
            <a:picLocks noChangeAspect="1" noChangeArrowheads="1"/>
          </p:cNvPicPr>
          <p:nvPr/>
        </p:nvPicPr>
        <p:blipFill>
          <a:blip r:embed="rId3" cstate="print"/>
          <a:srcRect/>
          <a:stretch>
            <a:fillRect/>
          </a:stretch>
        </p:blipFill>
        <p:spPr bwMode="auto">
          <a:xfrm>
            <a:off x="0" y="2924945"/>
            <a:ext cx="4320479" cy="3240359"/>
          </a:xfrm>
          <a:prstGeom prst="rect">
            <a:avLst/>
          </a:prstGeom>
          <a:noFill/>
        </p:spPr>
      </p:pic>
      <p:pic>
        <p:nvPicPr>
          <p:cNvPr id="6147" name="Picture 3" descr="C:\Users\sezer\Downloads\393609_280122848692965_1403635210_n.jpg"/>
          <p:cNvPicPr>
            <a:picLocks noChangeAspect="1" noChangeArrowheads="1"/>
          </p:cNvPicPr>
          <p:nvPr/>
        </p:nvPicPr>
        <p:blipFill>
          <a:blip r:embed="rId4" cstate="print"/>
          <a:srcRect/>
          <a:stretch>
            <a:fillRect/>
          </a:stretch>
        </p:blipFill>
        <p:spPr bwMode="auto">
          <a:xfrm>
            <a:off x="4499992" y="2924944"/>
            <a:ext cx="4331973" cy="3248980"/>
          </a:xfrm>
          <a:prstGeom prst="rect">
            <a:avLst/>
          </a:prstGeom>
          <a:noFill/>
        </p:spPr>
      </p:pic>
      <p:sp>
        <p:nvSpPr>
          <p:cNvPr id="7" name="6 Metin kutusu"/>
          <p:cNvSpPr txBox="1"/>
          <p:nvPr/>
        </p:nvSpPr>
        <p:spPr>
          <a:xfrm>
            <a:off x="0" y="2420888"/>
            <a:ext cx="7668344" cy="369332"/>
          </a:xfrm>
          <a:prstGeom prst="rect">
            <a:avLst/>
          </a:prstGeom>
          <a:noFill/>
        </p:spPr>
        <p:txBody>
          <a:bodyPr wrap="square" rtlCol="0">
            <a:spAutoFit/>
          </a:bodyPr>
          <a:lstStyle/>
          <a:p>
            <a:r>
              <a:rPr lang="tr-TR" sz="1800" dirty="0" smtClean="0">
                <a:solidFill>
                  <a:srgbClr val="FF0000"/>
                </a:solidFill>
              </a:rPr>
              <a:t>Harun Antakyalı ile Resim Atölyesi</a:t>
            </a:r>
            <a:endParaRPr lang="tr-TR" sz="1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pic>
        <p:nvPicPr>
          <p:cNvPr id="4"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pic>
        <p:nvPicPr>
          <p:cNvPr id="9218" name="Picture 2" descr="C:\Users\sezer\Downloads\341028_280110685360848_137068568_o.jpg"/>
          <p:cNvPicPr>
            <a:picLocks noChangeAspect="1" noChangeArrowheads="1"/>
          </p:cNvPicPr>
          <p:nvPr/>
        </p:nvPicPr>
        <p:blipFill>
          <a:blip r:embed="rId3" cstate="print"/>
          <a:srcRect/>
          <a:stretch>
            <a:fillRect/>
          </a:stretch>
        </p:blipFill>
        <p:spPr bwMode="auto">
          <a:xfrm>
            <a:off x="611560" y="2924944"/>
            <a:ext cx="4140651" cy="3220731"/>
          </a:xfrm>
          <a:prstGeom prst="rect">
            <a:avLst/>
          </a:prstGeom>
          <a:noFill/>
        </p:spPr>
      </p:pic>
      <p:pic>
        <p:nvPicPr>
          <p:cNvPr id="9219" name="Picture 3" descr="C:\Users\sezer\Downloads\341028_280110692027514_1066920189_o.jpg"/>
          <p:cNvPicPr>
            <a:picLocks noChangeAspect="1" noChangeArrowheads="1"/>
          </p:cNvPicPr>
          <p:nvPr/>
        </p:nvPicPr>
        <p:blipFill>
          <a:blip r:embed="rId4" cstate="print"/>
          <a:srcRect/>
          <a:stretch>
            <a:fillRect/>
          </a:stretch>
        </p:blipFill>
        <p:spPr bwMode="auto">
          <a:xfrm>
            <a:off x="5364088" y="2492896"/>
            <a:ext cx="2901811" cy="414908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051"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sp>
        <p:nvSpPr>
          <p:cNvPr id="7" name="6 Dikdörtgen"/>
          <p:cNvSpPr/>
          <p:nvPr/>
        </p:nvSpPr>
        <p:spPr>
          <a:xfrm>
            <a:off x="4499992" y="2636912"/>
            <a:ext cx="4896544" cy="4170372"/>
          </a:xfrm>
          <a:prstGeom prst="rect">
            <a:avLst/>
          </a:prstGeom>
          <a:noFill/>
          <a:ln>
            <a:noFill/>
          </a:ln>
        </p:spPr>
        <p:txBody>
          <a:bodyPr wrap="square">
            <a:spAutoFit/>
          </a:bodyPr>
          <a:lstStyle/>
          <a:p>
            <a:endParaRPr lang="tr-TR" sz="1800" dirty="0" smtClean="0">
              <a:latin typeface="Calibri" pitchFamily="34" charset="0"/>
            </a:endParaRPr>
          </a:p>
          <a:p>
            <a:r>
              <a:rPr lang="tr-TR" sz="1800" dirty="0" smtClean="0">
                <a:solidFill>
                  <a:srgbClr val="FFFE9C"/>
                </a:solidFill>
                <a:latin typeface="Calibri" pitchFamily="34" charset="0"/>
              </a:rPr>
              <a:t>İstiklal Caddesi Erol Dernek Sokak</a:t>
            </a:r>
          </a:p>
          <a:p>
            <a:r>
              <a:rPr lang="tr-TR" sz="1800" dirty="0" smtClean="0">
                <a:solidFill>
                  <a:srgbClr val="FFFE9C"/>
                </a:solidFill>
                <a:latin typeface="Calibri" pitchFamily="34" charset="0"/>
              </a:rPr>
              <a:t>No:3/3 Taksim İstanbul</a:t>
            </a:r>
          </a:p>
          <a:p>
            <a:r>
              <a:rPr lang="tr-TR" sz="1800" dirty="0" smtClean="0">
                <a:solidFill>
                  <a:srgbClr val="FFFE9C"/>
                </a:solidFill>
                <a:latin typeface="Calibri" pitchFamily="34" charset="0"/>
              </a:rPr>
              <a:t>0090 212 251 57 01 - 02</a:t>
            </a:r>
          </a:p>
          <a:p>
            <a:endParaRPr lang="tr-TR" sz="1800" dirty="0" smtClean="0">
              <a:solidFill>
                <a:srgbClr val="FFFE9C"/>
              </a:solidFill>
              <a:latin typeface="Calibri" pitchFamily="34" charset="0"/>
            </a:endParaRPr>
          </a:p>
          <a:p>
            <a:r>
              <a:rPr lang="tr-TR" sz="1800" dirty="0" smtClean="0">
                <a:solidFill>
                  <a:srgbClr val="FFFE9C"/>
                </a:solidFill>
                <a:latin typeface="Calibri" pitchFamily="34" charset="0"/>
              </a:rPr>
              <a:t>22 </a:t>
            </a:r>
            <a:r>
              <a:rPr lang="tr-TR" sz="1800" dirty="0" err="1" smtClean="0">
                <a:solidFill>
                  <a:srgbClr val="FFFE9C"/>
                </a:solidFill>
                <a:latin typeface="Calibri" pitchFamily="34" charset="0"/>
              </a:rPr>
              <a:t>Long</a:t>
            </a:r>
            <a:r>
              <a:rPr lang="tr-TR" sz="1800" dirty="0" smtClean="0">
                <a:solidFill>
                  <a:srgbClr val="FFFE9C"/>
                </a:solidFill>
                <a:latin typeface="Calibri" pitchFamily="34" charset="0"/>
              </a:rPr>
              <a:t> </a:t>
            </a:r>
            <a:r>
              <a:rPr lang="tr-TR" sz="1800" dirty="0" err="1" smtClean="0">
                <a:solidFill>
                  <a:srgbClr val="FFFE9C"/>
                </a:solidFill>
                <a:latin typeface="Calibri" pitchFamily="34" charset="0"/>
              </a:rPr>
              <a:t>Acre</a:t>
            </a:r>
            <a:r>
              <a:rPr lang="tr-TR" sz="1800" dirty="0" smtClean="0">
                <a:solidFill>
                  <a:srgbClr val="FFFE9C"/>
                </a:solidFill>
                <a:latin typeface="Calibri" pitchFamily="34" charset="0"/>
              </a:rPr>
              <a:t> </a:t>
            </a:r>
            <a:r>
              <a:rPr lang="tr-TR" sz="1800" dirty="0" err="1" smtClean="0">
                <a:solidFill>
                  <a:srgbClr val="FFFE9C"/>
                </a:solidFill>
                <a:latin typeface="Calibri" pitchFamily="34" charset="0"/>
              </a:rPr>
              <a:t>Covent</a:t>
            </a:r>
            <a:r>
              <a:rPr lang="tr-TR" sz="1800" dirty="0" smtClean="0">
                <a:solidFill>
                  <a:srgbClr val="FFFE9C"/>
                </a:solidFill>
                <a:latin typeface="Calibri" pitchFamily="34" charset="0"/>
              </a:rPr>
              <a:t> </a:t>
            </a:r>
            <a:r>
              <a:rPr lang="tr-TR" sz="1800" dirty="0" err="1" smtClean="0">
                <a:solidFill>
                  <a:srgbClr val="FFFE9C"/>
                </a:solidFill>
                <a:latin typeface="Calibri" pitchFamily="34" charset="0"/>
              </a:rPr>
              <a:t>Garden</a:t>
            </a:r>
            <a:endParaRPr lang="tr-TR" sz="1800" dirty="0" smtClean="0">
              <a:solidFill>
                <a:srgbClr val="FFFE9C"/>
              </a:solidFill>
              <a:latin typeface="Calibri" pitchFamily="34" charset="0"/>
            </a:endParaRPr>
          </a:p>
          <a:p>
            <a:r>
              <a:rPr lang="tr-TR" sz="1800" dirty="0" err="1" smtClean="0">
                <a:solidFill>
                  <a:srgbClr val="FFFE9C"/>
                </a:solidFill>
                <a:latin typeface="Calibri" pitchFamily="34" charset="0"/>
              </a:rPr>
              <a:t>London</a:t>
            </a:r>
            <a:r>
              <a:rPr lang="tr-TR" sz="1800" dirty="0" smtClean="0">
                <a:solidFill>
                  <a:srgbClr val="FFFE9C"/>
                </a:solidFill>
                <a:latin typeface="Calibri" pitchFamily="34" charset="0"/>
              </a:rPr>
              <a:t> WC2 9LY</a:t>
            </a:r>
          </a:p>
          <a:p>
            <a:r>
              <a:rPr lang="tr-TR" sz="1800" dirty="0" smtClean="0">
                <a:solidFill>
                  <a:srgbClr val="FFFE9C"/>
                </a:solidFill>
                <a:latin typeface="Calibri" pitchFamily="34" charset="0"/>
              </a:rPr>
              <a:t>0044 20 8123 57 50</a:t>
            </a:r>
          </a:p>
          <a:p>
            <a:endParaRPr lang="tr-TR" sz="1800" dirty="0" smtClean="0">
              <a:latin typeface="Calibri" pitchFamily="34" charset="0"/>
            </a:endParaRPr>
          </a:p>
          <a:p>
            <a:r>
              <a:rPr lang="tr-TR" sz="1800" dirty="0" smtClean="0">
                <a:solidFill>
                  <a:schemeClr val="bg1"/>
                </a:solidFill>
                <a:latin typeface="Calibri" pitchFamily="34" charset="0"/>
              </a:rPr>
              <a:t>www.</a:t>
            </a:r>
            <a:r>
              <a:rPr lang="tr-TR" sz="1800" dirty="0" err="1" smtClean="0">
                <a:solidFill>
                  <a:schemeClr val="bg1"/>
                </a:solidFill>
                <a:latin typeface="Calibri" pitchFamily="34" charset="0"/>
              </a:rPr>
              <a:t>engelsizfilm</a:t>
            </a:r>
            <a:r>
              <a:rPr lang="tr-TR" sz="1800" dirty="0" smtClean="0">
                <a:solidFill>
                  <a:schemeClr val="bg1"/>
                </a:solidFill>
                <a:latin typeface="Calibri" pitchFamily="34" charset="0"/>
              </a:rPr>
              <a:t>.com</a:t>
            </a:r>
          </a:p>
          <a:p>
            <a:endParaRPr lang="tr-TR" sz="1800" dirty="0" smtClean="0">
              <a:solidFill>
                <a:schemeClr val="bg1"/>
              </a:solidFill>
              <a:latin typeface="Calibri" pitchFamily="34" charset="0"/>
            </a:endParaRPr>
          </a:p>
          <a:p>
            <a:r>
              <a:rPr lang="tr-TR" sz="1800" dirty="0" smtClean="0">
                <a:solidFill>
                  <a:schemeClr val="bg1"/>
                </a:solidFill>
                <a:latin typeface="Calibri" pitchFamily="34" charset="0"/>
              </a:rPr>
              <a:t>festival@</a:t>
            </a:r>
            <a:r>
              <a:rPr lang="tr-TR" sz="1800" dirty="0" err="1" smtClean="0">
                <a:solidFill>
                  <a:schemeClr val="bg1"/>
                </a:solidFill>
                <a:latin typeface="Calibri" pitchFamily="34" charset="0"/>
              </a:rPr>
              <a:t>engelsizfilm</a:t>
            </a:r>
            <a:r>
              <a:rPr lang="tr-TR" sz="1800" dirty="0" smtClean="0">
                <a:solidFill>
                  <a:schemeClr val="bg1"/>
                </a:solidFill>
                <a:latin typeface="Calibri" pitchFamily="34" charset="0"/>
              </a:rPr>
              <a:t>.com</a:t>
            </a:r>
          </a:p>
          <a:p>
            <a:endParaRPr lang="tr-TR" sz="1800" dirty="0" smtClean="0">
              <a:solidFill>
                <a:schemeClr val="bg1"/>
              </a:solidFill>
              <a:latin typeface="Calibri" pitchFamily="34" charset="0"/>
            </a:endParaRPr>
          </a:p>
          <a:p>
            <a:endParaRPr lang="tr-TR" sz="1800" dirty="0" smtClean="0">
              <a:solidFill>
                <a:schemeClr val="bg1"/>
              </a:solidFill>
              <a:latin typeface="Calibri" pitchFamily="34" charset="0"/>
            </a:endParaRPr>
          </a:p>
          <a:p>
            <a:endParaRPr lang="tr-TR" dirty="0"/>
          </a:p>
        </p:txBody>
      </p:sp>
      <p:pic>
        <p:nvPicPr>
          <p:cNvPr id="8" name="Picture 2" descr="C:\Users\demirer\Desktop\mta\mta_master_logo.png"/>
          <p:cNvPicPr>
            <a:picLocks noChangeAspect="1" noChangeArrowheads="1"/>
          </p:cNvPicPr>
          <p:nvPr/>
        </p:nvPicPr>
        <p:blipFill>
          <a:blip r:embed="rId3" cstate="print"/>
          <a:srcRect/>
          <a:stretch>
            <a:fillRect/>
          </a:stretch>
        </p:blipFill>
        <p:spPr bwMode="auto">
          <a:xfrm>
            <a:off x="323528" y="2852936"/>
            <a:ext cx="2931450" cy="28803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051"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sp>
        <p:nvSpPr>
          <p:cNvPr id="6" name="5 Dikdörtgen"/>
          <p:cNvSpPr/>
          <p:nvPr/>
        </p:nvSpPr>
        <p:spPr>
          <a:xfrm>
            <a:off x="395536" y="2348880"/>
            <a:ext cx="8352928" cy="3416320"/>
          </a:xfrm>
          <a:prstGeom prst="rect">
            <a:avLst/>
          </a:prstGeom>
        </p:spPr>
        <p:txBody>
          <a:bodyPr wrap="square">
            <a:spAutoFit/>
          </a:bodyPr>
          <a:lstStyle/>
          <a:p>
            <a:r>
              <a:rPr lang="tr-TR" sz="4000" b="1" dirty="0" smtClean="0">
                <a:latin typeface="Calibri" pitchFamily="34" charset="0"/>
              </a:rPr>
              <a:t>                               </a:t>
            </a:r>
            <a:r>
              <a:rPr lang="tr-TR" sz="4000" b="1" dirty="0" smtClean="0">
                <a:solidFill>
                  <a:srgbClr val="FF0000"/>
                </a:solidFill>
                <a:latin typeface="Calibri" pitchFamily="34" charset="0"/>
              </a:rPr>
              <a:t>AMAÇ</a:t>
            </a:r>
          </a:p>
          <a:p>
            <a:endParaRPr lang="tr-TR" sz="1600" b="1" dirty="0" smtClean="0">
              <a:latin typeface="Calibri" pitchFamily="34" charset="0"/>
            </a:endParaRPr>
          </a:p>
          <a:p>
            <a:r>
              <a:rPr lang="tr-TR" sz="1600" b="1" dirty="0" smtClean="0">
                <a:latin typeface="Times New Roman" pitchFamily="18" charset="0"/>
              </a:rPr>
              <a:t>	</a:t>
            </a:r>
            <a:r>
              <a:rPr lang="tr-TR" sz="1600" dirty="0" smtClean="0">
                <a:solidFill>
                  <a:srgbClr val="FFFE9C"/>
                </a:solidFill>
                <a:latin typeface="Times New Roman" pitchFamily="18" charset="0"/>
              </a:rPr>
              <a:t>Uluslararası Engelsiz Film Festivali’nin amacı engellilik, iş göremezlik konusunda kısa ve uzun metrajlı filmlerle </a:t>
            </a:r>
            <a:r>
              <a:rPr lang="tr-TR" sz="1600" dirty="0" err="1" smtClean="0">
                <a:solidFill>
                  <a:srgbClr val="FFFE9C"/>
                </a:solidFill>
                <a:latin typeface="Times New Roman" pitchFamily="18" charset="0"/>
              </a:rPr>
              <a:t>farkındalık</a:t>
            </a:r>
            <a:r>
              <a:rPr lang="tr-TR" sz="1600" dirty="0" smtClean="0">
                <a:solidFill>
                  <a:srgbClr val="FFFE9C"/>
                </a:solidFill>
                <a:latin typeface="Times New Roman" pitchFamily="18" charset="0"/>
              </a:rPr>
              <a:t> yaratmak ve toplumda bu bilincin güçlenerek yayılmasını sağlamaktır. Festivalin amacı söz konusu engelli insanlara temel haklarını anlatmaktır. Toplumda oluşmuş tabuları, önyargıları, kalıplaşmış düşünceleri düzenlediği kısa ve uzun filmlerle yıkmayı amaçlamaktadır. </a:t>
            </a:r>
            <a:endParaRPr lang="de-DE" sz="1600" dirty="0" smtClean="0">
              <a:solidFill>
                <a:srgbClr val="FFFE9C"/>
              </a:solidFill>
              <a:latin typeface="Times New Roman" pitchFamily="18" charset="0"/>
            </a:endParaRPr>
          </a:p>
          <a:p>
            <a:endParaRPr lang="tr-TR" sz="1600" dirty="0" smtClean="0">
              <a:solidFill>
                <a:srgbClr val="FFFE9C"/>
              </a:solidFill>
              <a:latin typeface="Times New Roman" pitchFamily="18" charset="0"/>
            </a:endParaRPr>
          </a:p>
          <a:p>
            <a:r>
              <a:rPr lang="tr-TR" sz="1600" dirty="0" smtClean="0">
                <a:solidFill>
                  <a:srgbClr val="FFFE9C"/>
                </a:solidFill>
                <a:latin typeface="Times New Roman" pitchFamily="18" charset="0"/>
              </a:rPr>
              <a:t>	Uluslararası Engelsiz Film Festivali Projesi; engelli bireylerin yaşama katılımlarını, hayata bakışlarını, yaşamın içinde aktif bir rol alarak üretici bir düzeye erişmelerini, çağımızın en yaygın iletişim aracı olan sinema yoluyla ortaya koyabilecek filmlerle gerçekleştirmeyi ve yine engelli bireylerin sinemaya yönelmelerini ve onları bu anlamda cesaretlendirmeyi ilke edinir. </a:t>
            </a:r>
            <a:endParaRPr lang="tr-TR" sz="1600" dirty="0">
              <a:solidFill>
                <a:srgbClr val="FFFE9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051"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sp>
        <p:nvSpPr>
          <p:cNvPr id="8" name="7 Dikdörtgen"/>
          <p:cNvSpPr/>
          <p:nvPr/>
        </p:nvSpPr>
        <p:spPr>
          <a:xfrm>
            <a:off x="395536" y="2204864"/>
            <a:ext cx="8136904" cy="2739211"/>
          </a:xfrm>
          <a:prstGeom prst="rect">
            <a:avLst/>
          </a:prstGeom>
        </p:spPr>
        <p:txBody>
          <a:bodyPr wrap="square">
            <a:spAutoFit/>
          </a:bodyPr>
          <a:lstStyle/>
          <a:p>
            <a:r>
              <a:rPr lang="tr-TR" sz="1400" b="1" dirty="0" smtClean="0">
                <a:solidFill>
                  <a:srgbClr val="C00000"/>
                </a:solidFill>
                <a:latin typeface="Calibri" pitchFamily="34" charset="0"/>
              </a:rPr>
              <a:t>                                       </a:t>
            </a:r>
          </a:p>
          <a:p>
            <a:endParaRPr lang="tr-TR" sz="1400" b="1" dirty="0">
              <a:solidFill>
                <a:srgbClr val="C00000"/>
              </a:solidFill>
              <a:latin typeface="Calibri" pitchFamily="34" charset="0"/>
            </a:endParaRPr>
          </a:p>
          <a:p>
            <a:r>
              <a:rPr lang="tr-TR" sz="1400" b="1" dirty="0" smtClean="0">
                <a:latin typeface="Calibri" pitchFamily="34" charset="0"/>
              </a:rPr>
              <a:t>                                                         </a:t>
            </a:r>
            <a:r>
              <a:rPr lang="tr-TR" sz="4000" b="1" dirty="0" smtClean="0">
                <a:solidFill>
                  <a:srgbClr val="FF0000"/>
                </a:solidFill>
                <a:latin typeface="Calibri" pitchFamily="34" charset="0"/>
              </a:rPr>
              <a:t>Festival Ödülleri</a:t>
            </a:r>
          </a:p>
          <a:p>
            <a:endParaRPr lang="tr-TR" sz="4000" b="1" dirty="0" smtClean="0">
              <a:solidFill>
                <a:srgbClr val="C00000"/>
              </a:solidFill>
              <a:latin typeface="Calibri" pitchFamily="34" charset="0"/>
            </a:endParaRPr>
          </a:p>
          <a:p>
            <a:r>
              <a:rPr lang="tr-TR" sz="1600" dirty="0" smtClean="0">
                <a:solidFill>
                  <a:srgbClr val="FFFE9C"/>
                </a:solidFill>
                <a:latin typeface="Times New Roman" pitchFamily="18" charset="0"/>
              </a:rPr>
              <a:t>Ulusal alanda yarışma düzenlenecek olan festivalde; En iyi kısa film, En İyi Senaryo ve Jüri Özel Ödülleri verilecektir. Bunun çerçevesinde Türkiye genelinde “HERKES İÇİN EŞİT SAYGI, EŞİT YAŞAM KOŞULLARI VE EŞİT ADALET” temalı bir kısa film yarışması düzenlenecek ve sonucunda ödüller, 25 Mayıs 2013 tarihinde gerçekleşecek Ödül Töreni’nde verilecektir.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4"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pic>
        <p:nvPicPr>
          <p:cNvPr id="7170" name="Picture 2" descr="C:\Users\sezer\Desktop\Herkes için eşit.jpg"/>
          <p:cNvPicPr>
            <a:picLocks noChangeAspect="1" noChangeArrowheads="1"/>
          </p:cNvPicPr>
          <p:nvPr/>
        </p:nvPicPr>
        <p:blipFill>
          <a:blip r:embed="rId3" cstate="print"/>
          <a:srcRect/>
          <a:stretch>
            <a:fillRect/>
          </a:stretch>
        </p:blipFill>
        <p:spPr bwMode="auto">
          <a:xfrm>
            <a:off x="0" y="3068960"/>
            <a:ext cx="4320479" cy="2881759"/>
          </a:xfrm>
          <a:prstGeom prst="rect">
            <a:avLst/>
          </a:prstGeom>
          <a:noFill/>
        </p:spPr>
      </p:pic>
      <p:pic>
        <p:nvPicPr>
          <p:cNvPr id="1026" name="Picture 2" descr="C:\Users\sezer\Desktop\adalet.jpg"/>
          <p:cNvPicPr>
            <a:picLocks noChangeAspect="1" noChangeArrowheads="1"/>
          </p:cNvPicPr>
          <p:nvPr/>
        </p:nvPicPr>
        <p:blipFill>
          <a:blip r:embed="rId4" cstate="print"/>
          <a:srcRect/>
          <a:stretch>
            <a:fillRect/>
          </a:stretch>
        </p:blipFill>
        <p:spPr bwMode="auto">
          <a:xfrm>
            <a:off x="4499992" y="3068960"/>
            <a:ext cx="4412943" cy="294343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2051"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pic>
        <p:nvPicPr>
          <p:cNvPr id="9" name="Picture 2" descr="G:\haberler.jpg"/>
          <p:cNvPicPr>
            <a:picLocks noChangeAspect="1" noChangeArrowheads="1"/>
          </p:cNvPicPr>
          <p:nvPr/>
        </p:nvPicPr>
        <p:blipFill>
          <a:blip r:embed="rId3" cstate="print"/>
          <a:srcRect/>
          <a:stretch>
            <a:fillRect/>
          </a:stretch>
        </p:blipFill>
        <p:spPr bwMode="auto">
          <a:xfrm>
            <a:off x="864984" y="2348880"/>
            <a:ext cx="7451431" cy="450912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4"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pic>
        <p:nvPicPr>
          <p:cNvPr id="4098" name="Picture 2" descr="C:\Users\sezer\Downloads\415353_386806531357929_545108628_o.jpg"/>
          <p:cNvPicPr>
            <a:picLocks noChangeAspect="1" noChangeArrowheads="1"/>
          </p:cNvPicPr>
          <p:nvPr/>
        </p:nvPicPr>
        <p:blipFill>
          <a:blip r:embed="rId3" cstate="print"/>
          <a:srcRect/>
          <a:stretch>
            <a:fillRect/>
          </a:stretch>
        </p:blipFill>
        <p:spPr bwMode="auto">
          <a:xfrm>
            <a:off x="611560" y="2385580"/>
            <a:ext cx="7884368" cy="44724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4" name="Picture 3" descr="C:\Users\sezer\Desktop\poweeerrrrr.jpg"/>
          <p:cNvPicPr>
            <a:picLocks noChangeAspect="1" noChangeArrowheads="1"/>
          </p:cNvPicPr>
          <p:nvPr/>
        </p:nvPicPr>
        <p:blipFill>
          <a:blip r:embed="rId2" cstate="print"/>
          <a:srcRect/>
          <a:stretch>
            <a:fillRect/>
          </a:stretch>
        </p:blipFill>
        <p:spPr bwMode="auto">
          <a:xfrm>
            <a:off x="0" y="0"/>
            <a:ext cx="9394595" cy="7042215"/>
          </a:xfrm>
          <a:prstGeom prst="rect">
            <a:avLst/>
          </a:prstGeom>
          <a:noFill/>
        </p:spPr>
      </p:pic>
      <p:sp>
        <p:nvSpPr>
          <p:cNvPr id="6" name="5 Dikdörtgen"/>
          <p:cNvSpPr/>
          <p:nvPr/>
        </p:nvSpPr>
        <p:spPr>
          <a:xfrm>
            <a:off x="467544" y="2420888"/>
            <a:ext cx="8136904" cy="4154984"/>
          </a:xfrm>
          <a:prstGeom prst="rect">
            <a:avLst/>
          </a:prstGeom>
        </p:spPr>
        <p:txBody>
          <a:bodyPr wrap="square">
            <a:spAutoFit/>
          </a:bodyPr>
          <a:lstStyle/>
          <a:p>
            <a:pPr algn="ctr"/>
            <a:r>
              <a:rPr lang="tr-TR" sz="4000" b="1" dirty="0" smtClean="0">
                <a:solidFill>
                  <a:srgbClr val="C00000"/>
                </a:solidFill>
                <a:latin typeface="Calibri" pitchFamily="34" charset="0"/>
              </a:rPr>
              <a:t>      2012 gösterilen filmler</a:t>
            </a:r>
          </a:p>
          <a:p>
            <a:r>
              <a:rPr lang="tr-TR" sz="1400" dirty="0" smtClean="0">
                <a:solidFill>
                  <a:srgbClr val="FFFE9C"/>
                </a:solidFill>
                <a:latin typeface="Times New Roman" pitchFamily="18" charset="0"/>
                <a:cs typeface="Times New Roman" pitchFamily="18" charset="0"/>
              </a:rPr>
              <a:t>Festivalde gösterime sunulacak filmler kısa ve uzun metrajlı filmler olarak iki başlıkta gösterilecektir. Uzun metrajlı filmler festival ekibi tarafından görme ve işitme engelli bireyler için betimlenecektir.</a:t>
            </a:r>
          </a:p>
          <a:p>
            <a:endParaRPr lang="tr-TR" sz="1400" dirty="0" smtClean="0">
              <a:solidFill>
                <a:srgbClr val="FFFE9C"/>
              </a:solidFill>
              <a:latin typeface="Times New Roman" pitchFamily="18" charset="0"/>
              <a:cs typeface="Times New Roman" pitchFamily="18" charset="0"/>
            </a:endParaRPr>
          </a:p>
          <a:p>
            <a:r>
              <a:rPr lang="tr-TR" sz="1400" dirty="0" smtClean="0">
                <a:solidFill>
                  <a:srgbClr val="FFFE9C"/>
                </a:solidFill>
                <a:latin typeface="Times New Roman" pitchFamily="18" charset="0"/>
                <a:cs typeface="Times New Roman" pitchFamily="18" charset="0"/>
              </a:rPr>
              <a:t>Sesli Betimlemesi yapılması planlanan uzun metrajlı filmler:</a:t>
            </a:r>
          </a:p>
          <a:p>
            <a:endParaRPr lang="tr-TR" sz="1400" dirty="0" smtClean="0">
              <a:solidFill>
                <a:srgbClr val="FFFE9C"/>
              </a:solidFill>
              <a:latin typeface="Times New Roman" pitchFamily="18" charset="0"/>
              <a:cs typeface="Times New Roman" pitchFamily="18" charset="0"/>
            </a:endParaRPr>
          </a:p>
          <a:p>
            <a:r>
              <a:rPr lang="tr-TR" sz="1400" dirty="0" smtClean="0">
                <a:solidFill>
                  <a:srgbClr val="FFFE9C"/>
                </a:solidFill>
                <a:latin typeface="Times New Roman" pitchFamily="18" charset="0"/>
                <a:cs typeface="Times New Roman" pitchFamily="18" charset="0"/>
              </a:rPr>
              <a:t>-Zenne, Caner Alper-Mehmet </a:t>
            </a:r>
            <a:r>
              <a:rPr lang="tr-TR" sz="1400" dirty="0" err="1" smtClean="0">
                <a:solidFill>
                  <a:srgbClr val="FFFE9C"/>
                </a:solidFill>
                <a:latin typeface="Times New Roman" pitchFamily="18" charset="0"/>
                <a:cs typeface="Times New Roman" pitchFamily="18" charset="0"/>
              </a:rPr>
              <a:t>Binay</a:t>
            </a:r>
            <a:r>
              <a:rPr lang="tr-TR" sz="1400" dirty="0" smtClean="0">
                <a:solidFill>
                  <a:srgbClr val="FFFE9C"/>
                </a:solidFill>
                <a:latin typeface="Times New Roman" pitchFamily="18" charset="0"/>
                <a:cs typeface="Times New Roman" pitchFamily="18" charset="0"/>
              </a:rPr>
              <a:t>, 2011 – Seslendiren: Beste Bereket</a:t>
            </a:r>
          </a:p>
          <a:p>
            <a:r>
              <a:rPr lang="tr-TR" sz="1400" dirty="0" smtClean="0">
                <a:solidFill>
                  <a:srgbClr val="FFFE9C"/>
                </a:solidFill>
                <a:latin typeface="Times New Roman" pitchFamily="18" charset="0"/>
                <a:cs typeface="Times New Roman" pitchFamily="18" charset="0"/>
              </a:rPr>
              <a:t>-Çalgı Çengi, Selçuk Aydemir, 2011 – Seslendiren : Doğa </a:t>
            </a:r>
            <a:r>
              <a:rPr lang="tr-TR" sz="1400" dirty="0" err="1" smtClean="0">
                <a:solidFill>
                  <a:srgbClr val="FFFE9C"/>
                </a:solidFill>
                <a:latin typeface="Times New Roman" pitchFamily="18" charset="0"/>
                <a:cs typeface="Times New Roman" pitchFamily="18" charset="0"/>
              </a:rPr>
              <a:t>Rutkay</a:t>
            </a:r>
            <a:endParaRPr lang="tr-TR" sz="1400" dirty="0" smtClean="0">
              <a:solidFill>
                <a:srgbClr val="FFFE9C"/>
              </a:solidFill>
              <a:latin typeface="Times New Roman" pitchFamily="18" charset="0"/>
              <a:cs typeface="Times New Roman" pitchFamily="18" charset="0"/>
            </a:endParaRPr>
          </a:p>
          <a:p>
            <a:r>
              <a:rPr lang="tr-TR" sz="1400" dirty="0" smtClean="0">
                <a:solidFill>
                  <a:srgbClr val="FFFE9C"/>
                </a:solidFill>
                <a:latin typeface="Times New Roman" pitchFamily="18" charset="0"/>
                <a:cs typeface="Times New Roman" pitchFamily="18" charset="0"/>
              </a:rPr>
              <a:t>-Çakal, Erhan Kozan, 2010 – Seslendiren: İrem </a:t>
            </a:r>
            <a:r>
              <a:rPr lang="tr-TR" sz="1400" dirty="0" err="1" smtClean="0">
                <a:solidFill>
                  <a:srgbClr val="FFFE9C"/>
                </a:solidFill>
                <a:latin typeface="Times New Roman" pitchFamily="18" charset="0"/>
                <a:cs typeface="Times New Roman" pitchFamily="18" charset="0"/>
              </a:rPr>
              <a:t>Altuğ</a:t>
            </a:r>
            <a:endParaRPr lang="tr-TR" sz="1400" dirty="0" smtClean="0">
              <a:solidFill>
                <a:srgbClr val="FFFE9C"/>
              </a:solidFill>
              <a:latin typeface="Times New Roman" pitchFamily="18" charset="0"/>
              <a:cs typeface="Times New Roman" pitchFamily="18" charset="0"/>
            </a:endParaRPr>
          </a:p>
          <a:p>
            <a:r>
              <a:rPr lang="tr-TR" sz="1400" dirty="0" smtClean="0">
                <a:solidFill>
                  <a:srgbClr val="FFFE9C"/>
                </a:solidFill>
                <a:latin typeface="Times New Roman" pitchFamily="18" charset="0"/>
                <a:cs typeface="Times New Roman" pitchFamily="18" charset="0"/>
              </a:rPr>
              <a:t>-Güneşin Oğlu, Onur Ünlü, 2008 – Seslendiren: Beste Bereket</a:t>
            </a:r>
          </a:p>
          <a:p>
            <a:r>
              <a:rPr lang="tr-TR" sz="1400" dirty="0" smtClean="0">
                <a:solidFill>
                  <a:srgbClr val="FFFE9C"/>
                </a:solidFill>
                <a:latin typeface="Times New Roman" pitchFamily="18" charset="0"/>
                <a:cs typeface="Times New Roman" pitchFamily="18" charset="0"/>
              </a:rPr>
              <a:t>-Bizim Büyük Çaresizliğimiz, Seyfi Teoman, 2011 – Seslendiren: Melike </a:t>
            </a:r>
            <a:r>
              <a:rPr lang="tr-TR" sz="1400" dirty="0" err="1" smtClean="0">
                <a:solidFill>
                  <a:srgbClr val="FFFE9C"/>
                </a:solidFill>
                <a:latin typeface="Times New Roman" pitchFamily="18" charset="0"/>
                <a:cs typeface="Times New Roman" pitchFamily="18" charset="0"/>
              </a:rPr>
              <a:t>Demirağ</a:t>
            </a:r>
            <a:endParaRPr lang="tr-TR" sz="1400" dirty="0" smtClean="0">
              <a:solidFill>
                <a:srgbClr val="FFFE9C"/>
              </a:solidFill>
              <a:latin typeface="Times New Roman" pitchFamily="18" charset="0"/>
              <a:cs typeface="Times New Roman" pitchFamily="18" charset="0"/>
            </a:endParaRPr>
          </a:p>
          <a:p>
            <a:r>
              <a:rPr lang="tr-TR" sz="1400" dirty="0" smtClean="0">
                <a:solidFill>
                  <a:srgbClr val="FFFE9C"/>
                </a:solidFill>
                <a:latin typeface="Times New Roman" pitchFamily="18" charset="0"/>
                <a:cs typeface="Times New Roman" pitchFamily="18" charset="0"/>
              </a:rPr>
              <a:t>-</a:t>
            </a:r>
            <a:r>
              <a:rPr lang="tr-TR" sz="1400" dirty="0" err="1" smtClean="0">
                <a:solidFill>
                  <a:srgbClr val="FFFE9C"/>
                </a:solidFill>
                <a:latin typeface="Times New Roman" pitchFamily="18" charset="0"/>
                <a:cs typeface="Times New Roman" pitchFamily="18" charset="0"/>
              </a:rPr>
              <a:t>Behzat</a:t>
            </a:r>
            <a:r>
              <a:rPr lang="tr-TR" sz="1400" dirty="0" smtClean="0">
                <a:solidFill>
                  <a:srgbClr val="FFFE9C"/>
                </a:solidFill>
                <a:latin typeface="Times New Roman" pitchFamily="18" charset="0"/>
                <a:cs typeface="Times New Roman" pitchFamily="18" charset="0"/>
              </a:rPr>
              <a:t> Ç. Seni Kalbime Gömdüm, Serdar Akar, 2011 – Seslendiren: Beste Bereket</a:t>
            </a:r>
          </a:p>
          <a:p>
            <a:r>
              <a:rPr lang="tr-TR" sz="1400" dirty="0" smtClean="0">
                <a:solidFill>
                  <a:srgbClr val="FFFE9C"/>
                </a:solidFill>
                <a:latin typeface="Times New Roman" pitchFamily="18" charset="0"/>
                <a:cs typeface="Times New Roman" pitchFamily="18" charset="0"/>
              </a:rPr>
              <a:t>-Sevmek Zamanı, Metin </a:t>
            </a:r>
            <a:r>
              <a:rPr lang="tr-TR" sz="1400" dirty="0" err="1" smtClean="0">
                <a:solidFill>
                  <a:srgbClr val="FFFE9C"/>
                </a:solidFill>
                <a:latin typeface="Times New Roman" pitchFamily="18" charset="0"/>
                <a:cs typeface="Times New Roman" pitchFamily="18" charset="0"/>
              </a:rPr>
              <a:t>Erksan</a:t>
            </a:r>
            <a:r>
              <a:rPr lang="tr-TR" sz="1400" dirty="0" smtClean="0">
                <a:solidFill>
                  <a:srgbClr val="FFFE9C"/>
                </a:solidFill>
                <a:latin typeface="Times New Roman" pitchFamily="18" charset="0"/>
                <a:cs typeface="Times New Roman" pitchFamily="18" charset="0"/>
              </a:rPr>
              <a:t>, 1965 – Seslendiren: </a:t>
            </a:r>
            <a:r>
              <a:rPr lang="tr-TR" sz="1400" dirty="0" err="1" smtClean="0">
                <a:solidFill>
                  <a:srgbClr val="FFFE9C"/>
                </a:solidFill>
                <a:latin typeface="Times New Roman" pitchFamily="18" charset="0"/>
                <a:cs typeface="Times New Roman" pitchFamily="18" charset="0"/>
              </a:rPr>
              <a:t>Ececan</a:t>
            </a:r>
            <a:r>
              <a:rPr lang="tr-TR" sz="1400" dirty="0" smtClean="0">
                <a:solidFill>
                  <a:srgbClr val="FFFE9C"/>
                </a:solidFill>
                <a:latin typeface="Times New Roman" pitchFamily="18" charset="0"/>
                <a:cs typeface="Times New Roman" pitchFamily="18" charset="0"/>
              </a:rPr>
              <a:t> </a:t>
            </a:r>
            <a:r>
              <a:rPr lang="tr-TR" sz="1400" dirty="0" err="1" smtClean="0">
                <a:solidFill>
                  <a:srgbClr val="FFFE9C"/>
                </a:solidFill>
                <a:latin typeface="Times New Roman" pitchFamily="18" charset="0"/>
                <a:cs typeface="Times New Roman" pitchFamily="18" charset="0"/>
              </a:rPr>
              <a:t>Gümeci</a:t>
            </a:r>
            <a:endParaRPr lang="tr-TR" sz="1400" dirty="0" smtClean="0">
              <a:solidFill>
                <a:srgbClr val="FFFE9C"/>
              </a:solidFill>
              <a:latin typeface="Times New Roman" pitchFamily="18" charset="0"/>
              <a:cs typeface="Times New Roman" pitchFamily="18" charset="0"/>
            </a:endParaRPr>
          </a:p>
          <a:p>
            <a:r>
              <a:rPr lang="tr-TR" sz="1400" dirty="0" smtClean="0">
                <a:solidFill>
                  <a:srgbClr val="FFFE9C"/>
                </a:solidFill>
                <a:latin typeface="Times New Roman" pitchFamily="18" charset="0"/>
                <a:cs typeface="Times New Roman" pitchFamily="18" charset="0"/>
              </a:rPr>
              <a:t>-İncir Reçeli, Aytaç Ağırlar, 2011 – Seslendiren: Burç </a:t>
            </a:r>
            <a:r>
              <a:rPr lang="tr-TR" sz="1400" dirty="0" err="1" smtClean="0">
                <a:solidFill>
                  <a:srgbClr val="FFFE9C"/>
                </a:solidFill>
                <a:latin typeface="Times New Roman" pitchFamily="18" charset="0"/>
                <a:cs typeface="Times New Roman" pitchFamily="18" charset="0"/>
              </a:rPr>
              <a:t>Kümbetlioğlu</a:t>
            </a:r>
            <a:endParaRPr lang="tr-TR" sz="1400" dirty="0" smtClean="0">
              <a:solidFill>
                <a:srgbClr val="FFFE9C"/>
              </a:solidFill>
              <a:latin typeface="Times New Roman" pitchFamily="18" charset="0"/>
              <a:cs typeface="Times New Roman" pitchFamily="18" charset="0"/>
            </a:endParaRPr>
          </a:p>
          <a:p>
            <a:r>
              <a:rPr lang="tr-TR" sz="1400" dirty="0" smtClean="0">
                <a:solidFill>
                  <a:srgbClr val="FFFE9C"/>
                </a:solidFill>
                <a:latin typeface="Times New Roman" pitchFamily="18" charset="0"/>
                <a:cs typeface="Times New Roman" pitchFamily="18" charset="0"/>
              </a:rPr>
              <a:t>-Aşk Tesadüfleri Sever, Ömer Faruk </a:t>
            </a:r>
            <a:r>
              <a:rPr lang="tr-TR" sz="1400" dirty="0" err="1" smtClean="0">
                <a:solidFill>
                  <a:srgbClr val="FFFE9C"/>
                </a:solidFill>
                <a:latin typeface="Times New Roman" pitchFamily="18" charset="0"/>
                <a:cs typeface="Times New Roman" pitchFamily="18" charset="0"/>
              </a:rPr>
              <a:t>Sorak</a:t>
            </a:r>
            <a:r>
              <a:rPr lang="tr-TR" sz="1400" dirty="0" smtClean="0">
                <a:solidFill>
                  <a:srgbClr val="FFFE9C"/>
                </a:solidFill>
                <a:latin typeface="Times New Roman" pitchFamily="18" charset="0"/>
                <a:cs typeface="Times New Roman" pitchFamily="18" charset="0"/>
              </a:rPr>
              <a:t>, 2011 – Seslendiren: Doğa </a:t>
            </a:r>
            <a:r>
              <a:rPr lang="tr-TR" sz="1400" dirty="0" err="1" smtClean="0">
                <a:solidFill>
                  <a:srgbClr val="FFFE9C"/>
                </a:solidFill>
                <a:latin typeface="Times New Roman" pitchFamily="18" charset="0"/>
                <a:cs typeface="Times New Roman" pitchFamily="18" charset="0"/>
              </a:rPr>
              <a:t>Rutkay</a:t>
            </a:r>
            <a:endParaRPr lang="tr-TR" sz="1400" dirty="0" smtClean="0">
              <a:solidFill>
                <a:srgbClr val="FFFE9C"/>
              </a:solidFill>
              <a:latin typeface="Times New Roman" pitchFamily="18" charset="0"/>
              <a:cs typeface="Times New Roman" pitchFamily="18" charset="0"/>
            </a:endParaRPr>
          </a:p>
          <a:p>
            <a:r>
              <a:rPr lang="tr-TR" sz="1400" dirty="0" smtClean="0">
                <a:solidFill>
                  <a:srgbClr val="FFFE9C"/>
                </a:solidFill>
                <a:latin typeface="Times New Roman" pitchFamily="18" charset="0"/>
                <a:cs typeface="Times New Roman" pitchFamily="18" charset="0"/>
              </a:rPr>
              <a:t>-Bu Son Olsun, Orçun Benli, 2012 – Seslendiren: Burç </a:t>
            </a:r>
            <a:r>
              <a:rPr lang="tr-TR" sz="1400" dirty="0" err="1" smtClean="0">
                <a:solidFill>
                  <a:srgbClr val="FFFE9C"/>
                </a:solidFill>
                <a:latin typeface="Times New Roman" pitchFamily="18" charset="0"/>
                <a:cs typeface="Times New Roman" pitchFamily="18" charset="0"/>
              </a:rPr>
              <a:t>Kümbetlioğlu</a:t>
            </a:r>
            <a:endParaRPr lang="tr-TR" sz="1400" dirty="0" smtClean="0">
              <a:solidFill>
                <a:srgbClr val="FFFE9C"/>
              </a:solidFill>
              <a:latin typeface="Times New Roman" pitchFamily="18" charset="0"/>
              <a:cs typeface="Times New Roman" pitchFamily="18" charset="0"/>
            </a:endParaRPr>
          </a:p>
          <a:p>
            <a:endParaRPr lang="tr-TR" sz="1400" dirty="0" smtClean="0">
              <a:solidFill>
                <a:srgbClr val="FFFE9C"/>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5"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sp>
        <p:nvSpPr>
          <p:cNvPr id="6" name="5 Dikdörtgen"/>
          <p:cNvSpPr/>
          <p:nvPr/>
        </p:nvSpPr>
        <p:spPr>
          <a:xfrm>
            <a:off x="5364088" y="2348880"/>
            <a:ext cx="3600400" cy="3416320"/>
          </a:xfrm>
          <a:prstGeom prst="rect">
            <a:avLst/>
          </a:prstGeom>
        </p:spPr>
        <p:txBody>
          <a:bodyPr wrap="square">
            <a:spAutoFit/>
          </a:bodyPr>
          <a:lstStyle/>
          <a:p>
            <a:pPr algn="ctr"/>
            <a:endParaRPr lang="tr-TR" dirty="0" smtClean="0"/>
          </a:p>
          <a:p>
            <a:pPr algn="ctr"/>
            <a:endParaRPr lang="tr-TR" dirty="0"/>
          </a:p>
          <a:p>
            <a:pPr algn="ctr"/>
            <a:endParaRPr lang="tr-TR" dirty="0" smtClean="0"/>
          </a:p>
          <a:p>
            <a:pPr algn="ctr"/>
            <a:endParaRPr lang="tr-TR" dirty="0"/>
          </a:p>
          <a:p>
            <a:pPr algn="ctr"/>
            <a:r>
              <a:rPr lang="tr-TR" sz="1800" dirty="0" smtClean="0">
                <a:solidFill>
                  <a:srgbClr val="FF0000"/>
                </a:solidFill>
              </a:rPr>
              <a:t>2.Uluslararası Engelsiz Film Festivali Tanıtım Filmi çekim aşaması</a:t>
            </a:r>
          </a:p>
          <a:p>
            <a:endParaRPr lang="tr-TR" sz="1600" dirty="0" smtClean="0"/>
          </a:p>
          <a:p>
            <a:r>
              <a:rPr lang="tr-TR" sz="1600" dirty="0" smtClean="0">
                <a:solidFill>
                  <a:srgbClr val="FFFE9C"/>
                </a:solidFill>
              </a:rPr>
              <a:t>2.Uluslararası Engelsiz Film Festivali tanıtım filmi için; </a:t>
            </a:r>
            <a:r>
              <a:rPr lang="tr-TR" sz="1600" b="1" dirty="0" smtClean="0">
                <a:solidFill>
                  <a:srgbClr val="FFFE9C"/>
                </a:solidFill>
              </a:rPr>
              <a:t>Beste Bereket, Cengiz Bozkurt, </a:t>
            </a:r>
            <a:r>
              <a:rPr lang="tr-TR" sz="1600" b="1" dirty="0" err="1" smtClean="0">
                <a:solidFill>
                  <a:srgbClr val="FFFE9C"/>
                </a:solidFill>
              </a:rPr>
              <a:t>Bennu</a:t>
            </a:r>
            <a:r>
              <a:rPr lang="tr-TR" sz="1600" b="1" dirty="0" smtClean="0">
                <a:solidFill>
                  <a:srgbClr val="FFFE9C"/>
                </a:solidFill>
              </a:rPr>
              <a:t> Yıldırımlar, Tuğrul </a:t>
            </a:r>
            <a:r>
              <a:rPr lang="tr-TR" sz="1600" b="1" dirty="0" err="1" smtClean="0">
                <a:solidFill>
                  <a:srgbClr val="FFFE9C"/>
                </a:solidFill>
              </a:rPr>
              <a:t>Tülek</a:t>
            </a:r>
            <a:r>
              <a:rPr lang="tr-TR" sz="1600" b="1" dirty="0" smtClean="0">
                <a:solidFill>
                  <a:srgbClr val="FFFE9C"/>
                </a:solidFill>
              </a:rPr>
              <a:t>, Zeynep Çamcı, Mine </a:t>
            </a:r>
            <a:r>
              <a:rPr lang="tr-TR" sz="1600" b="1" dirty="0" err="1" smtClean="0">
                <a:solidFill>
                  <a:srgbClr val="FFFE9C"/>
                </a:solidFill>
              </a:rPr>
              <a:t>Soley</a:t>
            </a:r>
            <a:r>
              <a:rPr lang="tr-TR" sz="1600" b="1" dirty="0" smtClean="0">
                <a:solidFill>
                  <a:srgbClr val="FFFE9C"/>
                </a:solidFill>
              </a:rPr>
              <a:t>, Rüya Önal, İrem </a:t>
            </a:r>
            <a:r>
              <a:rPr lang="tr-TR" sz="1600" b="1" dirty="0" err="1" smtClean="0">
                <a:solidFill>
                  <a:srgbClr val="FFFE9C"/>
                </a:solidFill>
              </a:rPr>
              <a:t>Altuğ</a:t>
            </a:r>
            <a:r>
              <a:rPr lang="tr-TR" sz="1600" b="1" dirty="0" smtClean="0">
                <a:solidFill>
                  <a:srgbClr val="FFFE9C"/>
                </a:solidFill>
              </a:rPr>
              <a:t>, Ece Uslu, </a:t>
            </a:r>
            <a:r>
              <a:rPr lang="tr-TR" sz="1600" b="1" dirty="0" err="1" smtClean="0">
                <a:solidFill>
                  <a:srgbClr val="FFFE9C"/>
                </a:solidFill>
              </a:rPr>
              <a:t>Ececan</a:t>
            </a:r>
            <a:r>
              <a:rPr lang="tr-TR" sz="1600" b="1" dirty="0" smtClean="0">
                <a:solidFill>
                  <a:srgbClr val="FFFE9C"/>
                </a:solidFill>
              </a:rPr>
              <a:t> </a:t>
            </a:r>
            <a:r>
              <a:rPr lang="tr-TR" sz="1600" b="1" dirty="0" err="1" smtClean="0">
                <a:solidFill>
                  <a:srgbClr val="FFFE9C"/>
                </a:solidFill>
              </a:rPr>
              <a:t>Gümeci</a:t>
            </a:r>
            <a:r>
              <a:rPr lang="tr-TR" sz="1600" b="1" dirty="0" smtClean="0">
                <a:solidFill>
                  <a:srgbClr val="FFFE9C"/>
                </a:solidFill>
              </a:rPr>
              <a:t>, Burç </a:t>
            </a:r>
            <a:r>
              <a:rPr lang="tr-TR" sz="1600" b="1" dirty="0" err="1" smtClean="0">
                <a:solidFill>
                  <a:srgbClr val="FFFE9C"/>
                </a:solidFill>
              </a:rPr>
              <a:t>Kümbetlioğlu</a:t>
            </a:r>
            <a:r>
              <a:rPr lang="tr-TR" sz="1600" dirty="0" smtClean="0">
                <a:solidFill>
                  <a:srgbClr val="FFFE9C"/>
                </a:solidFill>
              </a:rPr>
              <a:t> ve </a:t>
            </a:r>
            <a:r>
              <a:rPr lang="tr-TR" sz="1600" b="1" dirty="0" smtClean="0">
                <a:solidFill>
                  <a:srgbClr val="FFFE9C"/>
                </a:solidFill>
              </a:rPr>
              <a:t>Altan </a:t>
            </a:r>
            <a:r>
              <a:rPr lang="tr-TR" sz="1600" b="1" dirty="0" err="1" smtClean="0">
                <a:solidFill>
                  <a:srgbClr val="FFFE9C"/>
                </a:solidFill>
              </a:rPr>
              <a:t>Akışık</a:t>
            </a:r>
            <a:r>
              <a:rPr lang="tr-TR" sz="1600" dirty="0" smtClean="0">
                <a:solidFill>
                  <a:srgbClr val="FFFE9C"/>
                </a:solidFill>
              </a:rPr>
              <a:t> kamera karşısına geçmişti.</a:t>
            </a:r>
          </a:p>
        </p:txBody>
      </p:sp>
      <p:pic>
        <p:nvPicPr>
          <p:cNvPr id="7" name="Picture 2" descr="G:\sunum icin.jpg"/>
          <p:cNvPicPr>
            <a:picLocks noChangeAspect="1" noChangeArrowheads="1"/>
          </p:cNvPicPr>
          <p:nvPr/>
        </p:nvPicPr>
        <p:blipFill>
          <a:blip r:embed="rId3" cstate="print"/>
          <a:srcRect/>
          <a:stretch>
            <a:fillRect/>
          </a:stretch>
        </p:blipFill>
        <p:spPr bwMode="auto">
          <a:xfrm>
            <a:off x="0" y="2636912"/>
            <a:ext cx="5256584" cy="352301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4" name="Picture 3" descr="C:\Users\sezer\Desktop\poweeerrrrr.jpg"/>
          <p:cNvPicPr>
            <a:picLocks noChangeAspect="1" noChangeArrowheads="1"/>
          </p:cNvPicPr>
          <p:nvPr/>
        </p:nvPicPr>
        <p:blipFill>
          <a:blip r:embed="rId2" cstate="print"/>
          <a:srcRect/>
          <a:stretch>
            <a:fillRect/>
          </a:stretch>
        </p:blipFill>
        <p:spPr bwMode="auto">
          <a:xfrm>
            <a:off x="-250595" y="0"/>
            <a:ext cx="9394595" cy="7042215"/>
          </a:xfrm>
          <a:prstGeom prst="rect">
            <a:avLst/>
          </a:prstGeom>
          <a:noFill/>
        </p:spPr>
      </p:pic>
      <p:pic>
        <p:nvPicPr>
          <p:cNvPr id="5122" name="Picture 2" descr="C:\Users\sezer\Downloads\316909_280096662028917_761845550_n.jpg"/>
          <p:cNvPicPr>
            <a:picLocks noChangeAspect="1" noChangeArrowheads="1"/>
          </p:cNvPicPr>
          <p:nvPr/>
        </p:nvPicPr>
        <p:blipFill>
          <a:blip r:embed="rId3" cstate="print"/>
          <a:srcRect/>
          <a:stretch>
            <a:fillRect/>
          </a:stretch>
        </p:blipFill>
        <p:spPr bwMode="auto">
          <a:xfrm>
            <a:off x="-180528" y="3140968"/>
            <a:ext cx="4456286" cy="2970858"/>
          </a:xfrm>
          <a:prstGeom prst="rect">
            <a:avLst/>
          </a:prstGeom>
          <a:noFill/>
        </p:spPr>
      </p:pic>
      <p:pic>
        <p:nvPicPr>
          <p:cNvPr id="5123" name="Picture 3" descr="C:\Users\sezer\Downloads\386821_280101095361807_405323575_n.jpg"/>
          <p:cNvPicPr>
            <a:picLocks noChangeAspect="1" noChangeArrowheads="1"/>
          </p:cNvPicPr>
          <p:nvPr/>
        </p:nvPicPr>
        <p:blipFill>
          <a:blip r:embed="rId4" cstate="print"/>
          <a:srcRect/>
          <a:stretch>
            <a:fillRect/>
          </a:stretch>
        </p:blipFill>
        <p:spPr bwMode="auto">
          <a:xfrm>
            <a:off x="4427984" y="3140968"/>
            <a:ext cx="4529696" cy="3019797"/>
          </a:xfrm>
          <a:prstGeom prst="rect">
            <a:avLst/>
          </a:prstGeom>
          <a:noFill/>
        </p:spPr>
      </p:pic>
      <p:sp>
        <p:nvSpPr>
          <p:cNvPr id="7" name="6 Metin kutusu"/>
          <p:cNvSpPr txBox="1"/>
          <p:nvPr/>
        </p:nvSpPr>
        <p:spPr>
          <a:xfrm>
            <a:off x="0" y="2564904"/>
            <a:ext cx="7596336" cy="369332"/>
          </a:xfrm>
          <a:prstGeom prst="rect">
            <a:avLst/>
          </a:prstGeom>
          <a:noFill/>
        </p:spPr>
        <p:txBody>
          <a:bodyPr wrap="square" rtlCol="0">
            <a:spAutoFit/>
          </a:bodyPr>
          <a:lstStyle/>
          <a:p>
            <a:r>
              <a:rPr lang="tr-TR" sz="1800" dirty="0" smtClean="0">
                <a:solidFill>
                  <a:srgbClr val="FF0000"/>
                </a:solidFill>
              </a:rPr>
              <a:t>2.Uluslararası  Engelsiz Film Festivali Atölye Çalışmaları</a:t>
            </a:r>
            <a:endParaRPr lang="tr-TR" sz="1800" dirty="0">
              <a:solidFill>
                <a:srgbClr val="FF0000"/>
              </a:solidFill>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303</Words>
  <Application>Microsoft Office PowerPoint</Application>
  <PresentationFormat>Ekran Gösterisi (4:3)</PresentationFormat>
  <Paragraphs>51</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sezer</dc:creator>
  <cp:lastModifiedBy>sezer</cp:lastModifiedBy>
  <cp:revision>16</cp:revision>
  <dcterms:created xsi:type="dcterms:W3CDTF">2013-01-07T13:30:12Z</dcterms:created>
  <dcterms:modified xsi:type="dcterms:W3CDTF">2013-01-08T14:36:14Z</dcterms:modified>
</cp:coreProperties>
</file>