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E3913-B750-0E4E-81B8-6E0820E64F4A}" type="datetimeFigureOut">
              <a:rPr lang="en-US" smtClean="0"/>
              <a:t>19.10.15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37F12-6F09-6C4F-AA2F-2C40C6A1B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7F12-6F09-6C4F-AA2F-2C40C6A1BB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7F12-6F09-6C4F-AA2F-2C40C6A1BB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37F12-6F09-6C4F-AA2F-2C40C6A1BB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19.10.15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19.10.15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19.10.15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19.10.15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19.10.15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FRANKENSTEIN </a:t>
            </a:r>
            <a:br>
              <a:rPr lang="en-US" dirty="0" smtClean="0"/>
            </a:br>
            <a:r>
              <a:rPr lang="en-US" dirty="0" smtClean="0"/>
              <a:t>``İlk 3D </a:t>
            </a:r>
            <a:r>
              <a:rPr lang="en-US" dirty="0" err="1" smtClean="0"/>
              <a:t>İnsan</a:t>
            </a:r>
            <a:r>
              <a:rPr lang="en-US" dirty="0" smtClean="0"/>
              <a:t> </a:t>
            </a:r>
            <a:r>
              <a:rPr lang="en-US" dirty="0" err="1" smtClean="0"/>
              <a:t>Kopyası</a:t>
            </a:r>
            <a:r>
              <a:rPr lang="en-US" dirty="0" smtClean="0"/>
              <a:t>``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3D </a:t>
            </a:r>
            <a:r>
              <a:rPr lang="en-US" dirty="0" err="1" smtClean="0"/>
              <a:t>Yazıcıların</a:t>
            </a:r>
            <a:r>
              <a:rPr lang="en-US" dirty="0" smtClean="0"/>
              <a:t> </a:t>
            </a:r>
            <a:r>
              <a:rPr lang="en-US" dirty="0" err="1" smtClean="0"/>
              <a:t>Tıpta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Sanayide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Hayatımıza</a:t>
            </a:r>
            <a:r>
              <a:rPr lang="en-US" dirty="0" smtClean="0"/>
              <a:t> </a:t>
            </a:r>
            <a:r>
              <a:rPr lang="en-US" dirty="0" err="1" smtClean="0"/>
              <a:t>Girişi</a:t>
            </a:r>
            <a:endParaRPr lang="en-US" dirty="0" smtClean="0"/>
          </a:p>
          <a:p>
            <a:r>
              <a:rPr lang="en-US" dirty="0" err="1" smtClean="0"/>
              <a:t>Böbrek,Damar,Organ</a:t>
            </a:r>
            <a:r>
              <a:rPr lang="en-US" dirty="0" smtClean="0"/>
              <a:t> ÜRETİMİ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60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928"/>
            <a:ext cx="7772400" cy="1286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FRANKENSTEIN </a:t>
            </a:r>
            <a:br>
              <a:rPr lang="en-US" dirty="0" smtClean="0"/>
            </a:br>
            <a:r>
              <a:rPr lang="en-US" dirty="0" smtClean="0"/>
              <a:t>``İlk 3D </a:t>
            </a:r>
            <a:r>
              <a:rPr lang="en-US" dirty="0" err="1" smtClean="0"/>
              <a:t>İnsan</a:t>
            </a:r>
            <a:r>
              <a:rPr lang="en-US" dirty="0" smtClean="0"/>
              <a:t> </a:t>
            </a:r>
            <a:r>
              <a:rPr lang="en-US" dirty="0" err="1" smtClean="0"/>
              <a:t>Kopyası</a:t>
            </a:r>
            <a:r>
              <a:rPr lang="en-US" dirty="0" smtClean="0"/>
              <a:t>``</a:t>
            </a:r>
            <a:endParaRPr lang="en-US" dirty="0"/>
          </a:p>
        </p:txBody>
      </p:sp>
      <p:pic>
        <p:nvPicPr>
          <p:cNvPr id="4" name="Picture 3" descr="Ekran Resmi 2015-09-15 15.40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58" y="1595938"/>
            <a:ext cx="4816321" cy="4655853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6897" y="6136320"/>
            <a:ext cx="8626491" cy="57734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3D </a:t>
            </a:r>
            <a:r>
              <a:rPr lang="en-US" sz="1800" dirty="0" err="1" smtClean="0">
                <a:solidFill>
                  <a:srgbClr val="FF6600"/>
                </a:solidFill>
              </a:rPr>
              <a:t>Yazıcıların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Böbrek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Üretimi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için</a:t>
            </a:r>
            <a:r>
              <a:rPr lang="en-US" sz="1800" dirty="0" smtClean="0">
                <a:solidFill>
                  <a:srgbClr val="FF6600"/>
                </a:solidFill>
              </a:rPr>
              <a:t> ilk </a:t>
            </a:r>
            <a:r>
              <a:rPr lang="en-US" sz="1800" dirty="0" err="1" smtClean="0">
                <a:solidFill>
                  <a:srgbClr val="FF6600"/>
                </a:solidFill>
              </a:rPr>
              <a:t>defa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ABD’de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Kullanıldığınız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Biliyor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>
                <a:solidFill>
                  <a:srgbClr val="FF6600"/>
                </a:solidFill>
              </a:rPr>
              <a:t>M</a:t>
            </a:r>
            <a:r>
              <a:rPr lang="en-US" sz="1800" dirty="0" err="1" smtClean="0">
                <a:solidFill>
                  <a:srgbClr val="FF6600"/>
                </a:solidFill>
              </a:rPr>
              <a:t>uydunuz</a:t>
            </a:r>
            <a:r>
              <a:rPr lang="en-US" sz="1800" dirty="0" smtClean="0">
                <a:solidFill>
                  <a:srgbClr val="FF66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31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928"/>
            <a:ext cx="7772400" cy="1286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FRANKENSTEIN </a:t>
            </a:r>
            <a:br>
              <a:rPr lang="en-US" dirty="0" smtClean="0"/>
            </a:br>
            <a:r>
              <a:rPr lang="en-US" dirty="0" smtClean="0"/>
              <a:t>``İlk 3D </a:t>
            </a:r>
            <a:r>
              <a:rPr lang="en-US" dirty="0" err="1" smtClean="0"/>
              <a:t>İnsan</a:t>
            </a:r>
            <a:r>
              <a:rPr lang="en-US" dirty="0" smtClean="0"/>
              <a:t> </a:t>
            </a:r>
            <a:r>
              <a:rPr lang="en-US" dirty="0" err="1" smtClean="0"/>
              <a:t>Kopyası</a:t>
            </a:r>
            <a:r>
              <a:rPr lang="en-US" dirty="0" smtClean="0"/>
              <a:t>``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6897" y="5328043"/>
            <a:ext cx="8626491" cy="57734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3D </a:t>
            </a:r>
            <a:r>
              <a:rPr lang="en-US" sz="1800" dirty="0" err="1" smtClean="0">
                <a:solidFill>
                  <a:srgbClr val="FF6600"/>
                </a:solidFill>
              </a:rPr>
              <a:t>Yazıcıların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İç</a:t>
            </a:r>
            <a:r>
              <a:rPr lang="en-US" sz="1800" dirty="0" smtClean="0">
                <a:solidFill>
                  <a:srgbClr val="FF6600"/>
                </a:solidFill>
              </a:rPr>
              <a:t> Kulak </a:t>
            </a:r>
            <a:r>
              <a:rPr lang="en-US" sz="1800" dirty="0" err="1" smtClean="0">
                <a:solidFill>
                  <a:srgbClr val="FF6600"/>
                </a:solidFill>
              </a:rPr>
              <a:t>Üretimi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için</a:t>
            </a:r>
            <a:r>
              <a:rPr lang="en-US" sz="1800" dirty="0" smtClean="0">
                <a:solidFill>
                  <a:srgbClr val="FF6600"/>
                </a:solidFill>
              </a:rPr>
              <a:t> ilk </a:t>
            </a:r>
            <a:r>
              <a:rPr lang="en-US" sz="1800" dirty="0" err="1" smtClean="0">
                <a:solidFill>
                  <a:srgbClr val="FF6600"/>
                </a:solidFill>
              </a:rPr>
              <a:t>defa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ABD’de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Kullanıldığınız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Biliyor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muydunuz</a:t>
            </a:r>
            <a:r>
              <a:rPr lang="en-US" sz="1800" dirty="0" smtClean="0">
                <a:solidFill>
                  <a:srgbClr val="FF6600"/>
                </a:solidFill>
              </a:rPr>
              <a:t>?</a:t>
            </a:r>
          </a:p>
        </p:txBody>
      </p:sp>
      <p:pic>
        <p:nvPicPr>
          <p:cNvPr id="3" name="Picture 2" descr="Ekran Resmi 2015-09-15 15.10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18" y="1550576"/>
            <a:ext cx="4667873" cy="3942422"/>
          </a:xfrm>
          <a:prstGeom prst="rect">
            <a:avLst/>
          </a:prstGeom>
        </p:spPr>
      </p:pic>
      <p:sp>
        <p:nvSpPr>
          <p:cNvPr id="6" name="Subtitle 6"/>
          <p:cNvSpPr txBox="1">
            <a:spLocks/>
          </p:cNvSpPr>
          <p:nvPr/>
        </p:nvSpPr>
        <p:spPr>
          <a:xfrm>
            <a:off x="449297" y="6061726"/>
            <a:ext cx="8626491" cy="5773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chemeClr val="bg1"/>
                </a:solidFill>
              </a:rPr>
              <a:t>İlk </a:t>
            </a:r>
            <a:r>
              <a:rPr lang="en-US" sz="2400" b="1" i="1" dirty="0" err="1" smtClean="0">
                <a:solidFill>
                  <a:schemeClr val="bg1"/>
                </a:solidFill>
              </a:rPr>
              <a:t>Yapay</a:t>
            </a:r>
            <a:r>
              <a:rPr lang="en-US" sz="2400" b="1" i="1" dirty="0" smtClean="0">
                <a:solidFill>
                  <a:schemeClr val="bg1"/>
                </a:solidFill>
              </a:rPr>
              <a:t> 3D </a:t>
            </a:r>
            <a:r>
              <a:rPr lang="en-US" sz="2400" b="1" i="1" dirty="0" err="1" smtClean="0">
                <a:solidFill>
                  <a:schemeClr val="bg1"/>
                </a:solidFill>
              </a:rPr>
              <a:t>yazıcı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ile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Üretilen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İçKulak</a:t>
            </a:r>
            <a:r>
              <a:rPr lang="en-US" sz="2400" b="1" i="1" dirty="0" smtClean="0">
                <a:solidFill>
                  <a:schemeClr val="bg1"/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44485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928"/>
            <a:ext cx="7772400" cy="1286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FRANKENSTEIN </a:t>
            </a:r>
            <a:br>
              <a:rPr lang="en-US" dirty="0" smtClean="0"/>
            </a:br>
            <a:r>
              <a:rPr lang="en-US" dirty="0" smtClean="0"/>
              <a:t>``İlk 3D </a:t>
            </a:r>
            <a:r>
              <a:rPr lang="en-US" dirty="0" err="1" smtClean="0"/>
              <a:t>İnsan</a:t>
            </a:r>
            <a:r>
              <a:rPr lang="en-US" dirty="0" smtClean="0"/>
              <a:t> </a:t>
            </a:r>
            <a:r>
              <a:rPr lang="en-US" dirty="0" err="1" smtClean="0"/>
              <a:t>Kopyası</a:t>
            </a:r>
            <a:r>
              <a:rPr lang="en-US" dirty="0" smtClean="0"/>
              <a:t>``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6897" y="5328043"/>
            <a:ext cx="8626491" cy="57734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3D </a:t>
            </a:r>
            <a:r>
              <a:rPr lang="en-US" sz="1800" dirty="0" err="1" smtClean="0">
                <a:solidFill>
                  <a:srgbClr val="FF6600"/>
                </a:solidFill>
              </a:rPr>
              <a:t>Yazıcıların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Damar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Üretimi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için</a:t>
            </a:r>
            <a:r>
              <a:rPr lang="en-US" sz="1800" dirty="0" smtClean="0">
                <a:solidFill>
                  <a:srgbClr val="FF6600"/>
                </a:solidFill>
              </a:rPr>
              <a:t> ilk </a:t>
            </a:r>
            <a:r>
              <a:rPr lang="en-US" sz="1800" dirty="0" err="1" smtClean="0">
                <a:solidFill>
                  <a:srgbClr val="FF6600"/>
                </a:solidFill>
              </a:rPr>
              <a:t>defa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ABD’de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Kullanıldığınız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Biliyor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muydunuz</a:t>
            </a:r>
            <a:r>
              <a:rPr lang="en-US" sz="1800" dirty="0" smtClean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449297" y="6061726"/>
            <a:ext cx="8626491" cy="5773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chemeClr val="bg1"/>
                </a:solidFill>
              </a:rPr>
              <a:t>İlk </a:t>
            </a:r>
            <a:r>
              <a:rPr lang="en-US" sz="2400" b="1" i="1" dirty="0" err="1" smtClean="0">
                <a:solidFill>
                  <a:schemeClr val="bg1"/>
                </a:solidFill>
              </a:rPr>
              <a:t>İnsan</a:t>
            </a:r>
            <a:r>
              <a:rPr lang="en-US" sz="2400" b="1" i="1" dirty="0" smtClean="0">
                <a:solidFill>
                  <a:schemeClr val="bg1"/>
                </a:solidFill>
              </a:rPr>
              <a:t> 3D </a:t>
            </a:r>
            <a:r>
              <a:rPr lang="en-US" sz="2400" b="1" i="1" dirty="0" err="1" smtClean="0">
                <a:solidFill>
                  <a:schemeClr val="bg1"/>
                </a:solidFill>
              </a:rPr>
              <a:t>Yazıcı</a:t>
            </a:r>
            <a:r>
              <a:rPr lang="en-US" sz="2400" b="1" i="1" dirty="0" smtClean="0">
                <a:solidFill>
                  <a:schemeClr val="bg1"/>
                </a:solidFill>
              </a:rPr>
              <a:t> İle </a:t>
            </a:r>
            <a:r>
              <a:rPr lang="en-US" sz="2400" b="1" i="1" dirty="0" err="1" smtClean="0">
                <a:solidFill>
                  <a:schemeClr val="bg1"/>
                </a:solidFill>
              </a:rPr>
              <a:t>Damar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Üretimi</a:t>
            </a:r>
            <a:r>
              <a:rPr lang="en-US" sz="2400" b="1" i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 descr="The Guardia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95" y="1813560"/>
            <a:ext cx="4552413" cy="351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4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928"/>
            <a:ext cx="7772400" cy="1286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FRANKENSTEIN </a:t>
            </a:r>
            <a:br>
              <a:rPr lang="en-US" dirty="0" smtClean="0"/>
            </a:br>
            <a:r>
              <a:rPr lang="en-US" dirty="0" smtClean="0"/>
              <a:t>``İlk 3D </a:t>
            </a:r>
            <a:r>
              <a:rPr lang="en-US" dirty="0" err="1" smtClean="0"/>
              <a:t>İnsan</a:t>
            </a:r>
            <a:r>
              <a:rPr lang="en-US" dirty="0" smtClean="0"/>
              <a:t> </a:t>
            </a:r>
            <a:r>
              <a:rPr lang="en-US" dirty="0" err="1" smtClean="0"/>
              <a:t>Kopyası</a:t>
            </a:r>
            <a:r>
              <a:rPr lang="en-US" dirty="0" smtClean="0"/>
              <a:t>``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6897" y="5328043"/>
            <a:ext cx="8626491" cy="57734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3D </a:t>
            </a:r>
            <a:r>
              <a:rPr lang="en-US" sz="1800" dirty="0" err="1" smtClean="0">
                <a:solidFill>
                  <a:srgbClr val="FF6600"/>
                </a:solidFill>
              </a:rPr>
              <a:t>Yazıcıların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Kafa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Tası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Üretimi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için</a:t>
            </a:r>
            <a:r>
              <a:rPr lang="en-US" sz="1800" dirty="0" smtClean="0">
                <a:solidFill>
                  <a:srgbClr val="FF6600"/>
                </a:solidFill>
              </a:rPr>
              <a:t> ilk </a:t>
            </a:r>
            <a:r>
              <a:rPr lang="en-US" sz="1800" dirty="0" err="1" smtClean="0">
                <a:solidFill>
                  <a:srgbClr val="FF6600"/>
                </a:solidFill>
              </a:rPr>
              <a:t>defa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Çin’de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Kullanıldığını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Biliyor</a:t>
            </a:r>
            <a:r>
              <a:rPr lang="en-US" sz="1800" dirty="0" smtClean="0">
                <a:solidFill>
                  <a:srgbClr val="FF6600"/>
                </a:solidFill>
              </a:rPr>
              <a:t> </a:t>
            </a:r>
            <a:r>
              <a:rPr lang="en-US" sz="1800" dirty="0" err="1" smtClean="0">
                <a:solidFill>
                  <a:srgbClr val="FF6600"/>
                </a:solidFill>
              </a:rPr>
              <a:t>muydunuz</a:t>
            </a:r>
            <a:r>
              <a:rPr lang="en-US" sz="1800" dirty="0" smtClean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449297" y="6061726"/>
            <a:ext cx="8626491" cy="5773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chemeClr val="bg1"/>
                </a:solidFill>
              </a:rPr>
              <a:t>İlk </a:t>
            </a:r>
            <a:r>
              <a:rPr lang="en-US" sz="2400" b="1" i="1" dirty="0" err="1" smtClean="0">
                <a:solidFill>
                  <a:schemeClr val="bg1"/>
                </a:solidFill>
              </a:rPr>
              <a:t>İnsan</a:t>
            </a:r>
            <a:r>
              <a:rPr lang="en-US" sz="2400" b="1" i="1" dirty="0" smtClean="0">
                <a:solidFill>
                  <a:schemeClr val="bg1"/>
                </a:solidFill>
              </a:rPr>
              <a:t> 3D </a:t>
            </a:r>
            <a:r>
              <a:rPr lang="en-US" sz="2400" b="1" i="1" dirty="0" err="1" smtClean="0">
                <a:solidFill>
                  <a:schemeClr val="bg1"/>
                </a:solidFill>
              </a:rPr>
              <a:t>Kafatası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Üretimi</a:t>
            </a:r>
            <a:r>
              <a:rPr lang="en-US" sz="2400" b="1" i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Picture 2" descr="IMG_272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24" y="1550576"/>
            <a:ext cx="4667873" cy="38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1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928"/>
            <a:ext cx="7772400" cy="1286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FRANKENSTEIN </a:t>
            </a:r>
            <a:br>
              <a:rPr lang="en-US" dirty="0" smtClean="0"/>
            </a:br>
            <a:r>
              <a:rPr lang="en-US" dirty="0" smtClean="0"/>
              <a:t>``İlk 3D </a:t>
            </a:r>
            <a:r>
              <a:rPr lang="en-US" dirty="0" err="1" smtClean="0"/>
              <a:t>İnsan</a:t>
            </a:r>
            <a:r>
              <a:rPr lang="en-US" dirty="0" smtClean="0"/>
              <a:t> </a:t>
            </a:r>
            <a:r>
              <a:rPr lang="en-US" dirty="0" err="1" smtClean="0"/>
              <a:t>Kopyası</a:t>
            </a:r>
            <a:r>
              <a:rPr lang="en-US" dirty="0" smtClean="0"/>
              <a:t>``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6897" y="5328043"/>
            <a:ext cx="8626491" cy="577343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3D </a:t>
            </a:r>
            <a:r>
              <a:rPr lang="en-US" sz="1600" dirty="0" err="1" smtClean="0">
                <a:solidFill>
                  <a:srgbClr val="FF6600"/>
                </a:solidFill>
              </a:rPr>
              <a:t>Yazıcıların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Kafa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Tası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Üretimi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için</a:t>
            </a:r>
            <a:r>
              <a:rPr lang="en-US" sz="1600" dirty="0" smtClean="0">
                <a:solidFill>
                  <a:srgbClr val="FF6600"/>
                </a:solidFill>
              </a:rPr>
              <a:t> ilk </a:t>
            </a:r>
            <a:r>
              <a:rPr lang="en-US" sz="1600" dirty="0" err="1" smtClean="0">
                <a:solidFill>
                  <a:srgbClr val="FF6600"/>
                </a:solidFill>
              </a:rPr>
              <a:t>defa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ABD’de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Ve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Hollanda’da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Kullanıldığını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Biliyor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muydunuz</a:t>
            </a:r>
            <a:r>
              <a:rPr lang="en-US" sz="1600" dirty="0" smtClean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449297" y="5905386"/>
            <a:ext cx="8626491" cy="7336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chemeClr val="bg1"/>
                </a:solidFill>
              </a:rPr>
              <a:t>İlk </a:t>
            </a:r>
            <a:r>
              <a:rPr lang="en-US" sz="2400" b="1" i="1" dirty="0" err="1" smtClean="0">
                <a:solidFill>
                  <a:schemeClr val="bg1"/>
                </a:solidFill>
              </a:rPr>
              <a:t>İnsan</a:t>
            </a:r>
            <a:r>
              <a:rPr lang="en-US" sz="2400" b="1" i="1" dirty="0" smtClean="0">
                <a:solidFill>
                  <a:schemeClr val="bg1"/>
                </a:solidFill>
              </a:rPr>
              <a:t> 3D </a:t>
            </a:r>
            <a:r>
              <a:rPr lang="en-US" sz="2400" b="1" i="1" dirty="0" err="1" smtClean="0">
                <a:solidFill>
                  <a:schemeClr val="bg1"/>
                </a:solidFill>
              </a:rPr>
              <a:t>Kafatası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Üretimi</a:t>
            </a:r>
            <a:r>
              <a:rPr lang="en-US" sz="2400" b="1" i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4" descr="IMG_24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65" y="1550576"/>
            <a:ext cx="4288505" cy="37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1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928"/>
            <a:ext cx="7772400" cy="1286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FRANKENSTEIN </a:t>
            </a:r>
            <a:br>
              <a:rPr lang="en-US" dirty="0" smtClean="0"/>
            </a:br>
            <a:r>
              <a:rPr lang="en-US" dirty="0" smtClean="0"/>
              <a:t>``İlk 3D </a:t>
            </a:r>
            <a:r>
              <a:rPr lang="en-US" dirty="0" err="1" smtClean="0"/>
              <a:t>İnsan</a:t>
            </a:r>
            <a:r>
              <a:rPr lang="en-US" dirty="0" smtClean="0"/>
              <a:t> </a:t>
            </a:r>
            <a:r>
              <a:rPr lang="en-US" dirty="0" err="1" smtClean="0"/>
              <a:t>Kopyası</a:t>
            </a:r>
            <a:r>
              <a:rPr lang="en-US" dirty="0" smtClean="0"/>
              <a:t>``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6897" y="5328043"/>
            <a:ext cx="8626491" cy="577343"/>
          </a:xfrm>
        </p:spPr>
        <p:txBody>
          <a:bodyPr>
            <a:noAutofit/>
          </a:bodyPr>
          <a:lstStyle/>
          <a:p>
            <a:r>
              <a:rPr lang="en-US" sz="1600" dirty="0" err="1" smtClean="0">
                <a:solidFill>
                  <a:srgbClr val="FF6600"/>
                </a:solidFill>
              </a:rPr>
              <a:t>İtalya’nın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Başkenti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Roma’da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hiç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kaynak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kullanılmadan</a:t>
            </a:r>
            <a:r>
              <a:rPr lang="en-US" sz="1600" dirty="0" smtClean="0">
                <a:solidFill>
                  <a:srgbClr val="FF6600"/>
                </a:solidFill>
              </a:rPr>
              <a:t> 3D </a:t>
            </a:r>
            <a:r>
              <a:rPr lang="en-US" sz="1600" dirty="0" err="1" smtClean="0">
                <a:solidFill>
                  <a:srgbClr val="FF6600"/>
                </a:solidFill>
              </a:rPr>
              <a:t>yazıcı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ile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üretilen</a:t>
            </a:r>
            <a:r>
              <a:rPr lang="en-US" sz="1600" dirty="0" smtClean="0">
                <a:solidFill>
                  <a:srgbClr val="FF6600"/>
                </a:solidFill>
              </a:rPr>
              <a:t> ilk </a:t>
            </a:r>
            <a:r>
              <a:rPr lang="en-US" sz="1600" dirty="0" err="1" smtClean="0">
                <a:solidFill>
                  <a:srgbClr val="FF6600"/>
                </a:solidFill>
              </a:rPr>
              <a:t>motosiklet</a:t>
            </a:r>
            <a:r>
              <a:rPr lang="en-US" sz="1600" dirty="0" smtClean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449297" y="5905386"/>
            <a:ext cx="8626491" cy="7336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chemeClr val="bg1"/>
                </a:solidFill>
              </a:rPr>
              <a:t>İlk (Tamamı) 3D </a:t>
            </a:r>
            <a:r>
              <a:rPr lang="en-US" sz="2400" b="1" i="1" dirty="0" err="1" smtClean="0">
                <a:solidFill>
                  <a:schemeClr val="bg1"/>
                </a:solidFill>
              </a:rPr>
              <a:t>Yazıcı</a:t>
            </a:r>
            <a:r>
              <a:rPr lang="en-US" sz="2400" b="1" i="1" dirty="0" smtClean="0">
                <a:solidFill>
                  <a:schemeClr val="bg1"/>
                </a:solidFill>
              </a:rPr>
              <a:t> İle </a:t>
            </a:r>
            <a:r>
              <a:rPr lang="en-US" sz="2400" b="1" i="1" dirty="0" err="1" smtClean="0">
                <a:solidFill>
                  <a:schemeClr val="bg1"/>
                </a:solidFill>
              </a:rPr>
              <a:t>Üretilen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Motosiklet</a:t>
            </a:r>
            <a:r>
              <a:rPr lang="en-US" sz="2400" b="1" i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 descr="Ekran Resmi 2015-10-18 19.01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75" y="1550575"/>
            <a:ext cx="5095088" cy="39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0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928"/>
            <a:ext cx="7772400" cy="12866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FRANKENSTEIN </a:t>
            </a:r>
            <a:br>
              <a:rPr lang="en-US" dirty="0" smtClean="0"/>
            </a:br>
            <a:r>
              <a:rPr lang="en-US" dirty="0" smtClean="0"/>
              <a:t>``İlk 3D </a:t>
            </a:r>
            <a:r>
              <a:rPr lang="en-US" dirty="0" err="1" smtClean="0"/>
              <a:t>İnsan</a:t>
            </a:r>
            <a:r>
              <a:rPr lang="en-US" dirty="0" smtClean="0"/>
              <a:t> </a:t>
            </a:r>
            <a:r>
              <a:rPr lang="en-US" dirty="0" err="1" smtClean="0"/>
              <a:t>Kopyası</a:t>
            </a:r>
            <a:r>
              <a:rPr lang="en-US" dirty="0" smtClean="0"/>
              <a:t>``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5608467"/>
            <a:ext cx="7772400" cy="296919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FF6600"/>
                </a:solidFill>
              </a:rPr>
              <a:t> FRANKENSTEIN’DA BÖYLE YARATILDI.</a:t>
            </a:r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685800" y="5905386"/>
            <a:ext cx="7973681" cy="9526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>
                <a:solidFill>
                  <a:schemeClr val="bg1"/>
                </a:solidFill>
              </a:rPr>
              <a:t>29 EKİM 2015 </a:t>
            </a:r>
            <a:r>
              <a:rPr lang="en-US" sz="2000" b="1" i="1" dirty="0" err="1" smtClean="0">
                <a:solidFill>
                  <a:schemeClr val="bg1"/>
                </a:solidFill>
              </a:rPr>
              <a:t>Tarihinde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</a:rPr>
              <a:t>Sinemalarda</a:t>
            </a:r>
            <a:endParaRPr lang="en-US" sz="2000" b="1" i="1" dirty="0">
              <a:solidFill>
                <a:schemeClr val="bg1"/>
              </a:solidFill>
            </a:endParaRPr>
          </a:p>
          <a:p>
            <a:r>
              <a:rPr lang="en-US" sz="1600" b="1" i="1" dirty="0" err="1">
                <a:solidFill>
                  <a:schemeClr val="bg1"/>
                </a:solidFill>
              </a:rPr>
              <a:t>c</a:t>
            </a:r>
            <a:r>
              <a:rPr lang="en-US" sz="1600" b="1" i="1" dirty="0" err="1" smtClean="0">
                <a:solidFill>
                  <a:schemeClr val="bg1"/>
                </a:solidFill>
              </a:rPr>
              <a:t>inemajestic.com</a:t>
            </a:r>
            <a:r>
              <a:rPr lang="en-US" sz="1600" b="1" i="1" dirty="0" smtClean="0">
                <a:solidFill>
                  <a:schemeClr val="bg1"/>
                </a:solidFill>
              </a:rPr>
              <a:t>  t/</a:t>
            </a:r>
            <a:r>
              <a:rPr lang="en-US" sz="1600" b="1" i="1" dirty="0" err="1" smtClean="0">
                <a:solidFill>
                  <a:schemeClr val="bg1"/>
                </a:solidFill>
              </a:rPr>
              <a:t>majesticinema</a:t>
            </a:r>
            <a:r>
              <a:rPr lang="en-US" sz="1600" b="1" i="1" dirty="0" smtClean="0">
                <a:solidFill>
                  <a:schemeClr val="bg1"/>
                </a:solidFill>
              </a:rPr>
              <a:t>   f/</a:t>
            </a:r>
            <a:r>
              <a:rPr lang="en-US" sz="1600" b="1" i="1" dirty="0" err="1" smtClean="0">
                <a:solidFill>
                  <a:schemeClr val="bg1"/>
                </a:solidFill>
              </a:rPr>
              <a:t>majesticinema</a:t>
            </a:r>
            <a:endParaRPr lang="en-US" sz="1600" b="1" i="1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 descr="Frankenstein_Afis_calisma_YENI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86" y="1550575"/>
            <a:ext cx="3876149" cy="423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29716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101</TotalTime>
  <Words>158</Words>
  <Application>Microsoft Macintosh PowerPoint</Application>
  <PresentationFormat>On-screen Show (4:3)</PresentationFormat>
  <Paragraphs>28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Twilight</vt:lpstr>
      <vt:lpstr>FRANKENSTEIN  ``İlk 3D İnsan Kopyası``</vt:lpstr>
      <vt:lpstr>FRANKENSTEIN  ``İlk 3D İnsan Kopyası``</vt:lpstr>
      <vt:lpstr>FRANKENSTEIN  ``İlk 3D İnsan Kopyası``</vt:lpstr>
      <vt:lpstr>FRANKENSTEIN  ``İlk 3D İnsan Kopyası``</vt:lpstr>
      <vt:lpstr>FRANKENSTEIN  ``İlk 3D İnsan Kopyası``</vt:lpstr>
      <vt:lpstr>FRANKENSTEIN  ``İlk 3D İnsan Kopyası``</vt:lpstr>
      <vt:lpstr>FRANKENSTEIN  ``İlk 3D İnsan Kopyası``</vt:lpstr>
      <vt:lpstr>FRANKENSTEIN  ``İlk 3D İnsan Kopyası``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FRANKENSTEIN  ``New Genaration``</dc:title>
  <dc:creator>Fırat Dilbaz</dc:creator>
  <cp:lastModifiedBy>Fırat Dilbaz</cp:lastModifiedBy>
  <cp:revision>9</cp:revision>
  <dcterms:created xsi:type="dcterms:W3CDTF">2015-09-28T21:03:00Z</dcterms:created>
  <dcterms:modified xsi:type="dcterms:W3CDTF">2015-10-19T12:24:59Z</dcterms:modified>
</cp:coreProperties>
</file>