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30"/>
  </p:notesMasterIdLst>
  <p:sldIdLst>
    <p:sldId id="262" r:id="rId2"/>
    <p:sldId id="265" r:id="rId3"/>
    <p:sldId id="287" r:id="rId4"/>
    <p:sldId id="258" r:id="rId5"/>
    <p:sldId id="288" r:id="rId6"/>
    <p:sldId id="277" r:id="rId7"/>
    <p:sldId id="278" r:id="rId8"/>
    <p:sldId id="279" r:id="rId9"/>
    <p:sldId id="280" r:id="rId10"/>
    <p:sldId id="281" r:id="rId11"/>
    <p:sldId id="282" r:id="rId12"/>
    <p:sldId id="283" r:id="rId13"/>
    <p:sldId id="284" r:id="rId14"/>
    <p:sldId id="285" r:id="rId15"/>
    <p:sldId id="286" r:id="rId16"/>
    <p:sldId id="257" r:id="rId17"/>
    <p:sldId id="289" r:id="rId18"/>
    <p:sldId id="267" r:id="rId19"/>
    <p:sldId id="290" r:id="rId20"/>
    <p:sldId id="260" r:id="rId21"/>
    <p:sldId id="291" r:id="rId22"/>
    <p:sldId id="263" r:id="rId23"/>
    <p:sldId id="292" r:id="rId24"/>
    <p:sldId id="266" r:id="rId25"/>
    <p:sldId id="293" r:id="rId26"/>
    <p:sldId id="294" r:id="rId27"/>
    <p:sldId id="295" r:id="rId28"/>
    <p:sldId id="275" r:id="rId29"/>
  </p:sldIdLst>
  <p:sldSz cx="9774238" cy="7099300"/>
  <p:notesSz cx="7010400" cy="9296400"/>
  <p:defaultTextStyle>
    <a:defPPr>
      <a:defRPr lang="en-US"/>
    </a:defPPr>
    <a:lvl1pPr marL="0" algn="l" defTabSz="923759" rtl="0" eaLnBrk="1" latinLnBrk="0" hangingPunct="1">
      <a:defRPr sz="1900" kern="1200">
        <a:solidFill>
          <a:schemeClr val="tx1"/>
        </a:solidFill>
        <a:latin typeface="+mn-lt"/>
        <a:ea typeface="+mn-ea"/>
        <a:cs typeface="+mn-cs"/>
      </a:defRPr>
    </a:lvl1pPr>
    <a:lvl2pPr marL="461880" algn="l" defTabSz="923759" rtl="0" eaLnBrk="1" latinLnBrk="0" hangingPunct="1">
      <a:defRPr sz="1900" kern="1200">
        <a:solidFill>
          <a:schemeClr val="tx1"/>
        </a:solidFill>
        <a:latin typeface="+mn-lt"/>
        <a:ea typeface="+mn-ea"/>
        <a:cs typeface="+mn-cs"/>
      </a:defRPr>
    </a:lvl2pPr>
    <a:lvl3pPr marL="923759" algn="l" defTabSz="923759" rtl="0" eaLnBrk="1" latinLnBrk="0" hangingPunct="1">
      <a:defRPr sz="1900" kern="1200">
        <a:solidFill>
          <a:schemeClr val="tx1"/>
        </a:solidFill>
        <a:latin typeface="+mn-lt"/>
        <a:ea typeface="+mn-ea"/>
        <a:cs typeface="+mn-cs"/>
      </a:defRPr>
    </a:lvl3pPr>
    <a:lvl4pPr marL="1385638" algn="l" defTabSz="923759" rtl="0" eaLnBrk="1" latinLnBrk="0" hangingPunct="1">
      <a:defRPr sz="1900" kern="1200">
        <a:solidFill>
          <a:schemeClr val="tx1"/>
        </a:solidFill>
        <a:latin typeface="+mn-lt"/>
        <a:ea typeface="+mn-ea"/>
        <a:cs typeface="+mn-cs"/>
      </a:defRPr>
    </a:lvl4pPr>
    <a:lvl5pPr marL="1847518" algn="l" defTabSz="923759" rtl="0" eaLnBrk="1" latinLnBrk="0" hangingPunct="1">
      <a:defRPr sz="1900" kern="1200">
        <a:solidFill>
          <a:schemeClr val="tx1"/>
        </a:solidFill>
        <a:latin typeface="+mn-lt"/>
        <a:ea typeface="+mn-ea"/>
        <a:cs typeface="+mn-cs"/>
      </a:defRPr>
    </a:lvl5pPr>
    <a:lvl6pPr marL="2309397" algn="l" defTabSz="923759" rtl="0" eaLnBrk="1" latinLnBrk="0" hangingPunct="1">
      <a:defRPr sz="1900" kern="1200">
        <a:solidFill>
          <a:schemeClr val="tx1"/>
        </a:solidFill>
        <a:latin typeface="+mn-lt"/>
        <a:ea typeface="+mn-ea"/>
        <a:cs typeface="+mn-cs"/>
      </a:defRPr>
    </a:lvl6pPr>
    <a:lvl7pPr marL="2771277" algn="l" defTabSz="923759" rtl="0" eaLnBrk="1" latinLnBrk="0" hangingPunct="1">
      <a:defRPr sz="1900" kern="1200">
        <a:solidFill>
          <a:schemeClr val="tx1"/>
        </a:solidFill>
        <a:latin typeface="+mn-lt"/>
        <a:ea typeface="+mn-ea"/>
        <a:cs typeface="+mn-cs"/>
      </a:defRPr>
    </a:lvl7pPr>
    <a:lvl8pPr marL="3233156" algn="l" defTabSz="923759" rtl="0" eaLnBrk="1" latinLnBrk="0" hangingPunct="1">
      <a:defRPr sz="1900" kern="1200">
        <a:solidFill>
          <a:schemeClr val="tx1"/>
        </a:solidFill>
        <a:latin typeface="+mn-lt"/>
        <a:ea typeface="+mn-ea"/>
        <a:cs typeface="+mn-cs"/>
      </a:defRPr>
    </a:lvl8pPr>
    <a:lvl9pPr marL="3695035" algn="l" defTabSz="923759"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Grid="0" snapToObjects="1">
      <p:cViewPr>
        <p:scale>
          <a:sx n="100" d="100"/>
          <a:sy n="100" d="100"/>
        </p:scale>
        <p:origin x="-384" y="344"/>
      </p:cViewPr>
      <p:guideLst>
        <p:guide orient="horz" pos="2236"/>
        <p:guide pos="3078"/>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982E96A-8BAC-8848-A93D-AD977F972787}" type="datetimeFigureOut">
              <a:rPr lang="en-US" smtClean="0"/>
              <a:pPr/>
              <a:t>4/24/15</a:t>
            </a:fld>
            <a:endParaRPr lang="en-US"/>
          </a:p>
        </p:txBody>
      </p:sp>
      <p:sp>
        <p:nvSpPr>
          <p:cNvPr id="4" name="Slide Image Placeholder 3"/>
          <p:cNvSpPr>
            <a:spLocks noGrp="1" noRot="1" noChangeAspect="1"/>
          </p:cNvSpPr>
          <p:nvPr>
            <p:ph type="sldImg" idx="2"/>
          </p:nvPr>
        </p:nvSpPr>
        <p:spPr>
          <a:xfrm>
            <a:off x="1104900" y="696913"/>
            <a:ext cx="4800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EC6B1F9-6DB9-8D42-8D80-56D47152330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61880" rtl="0" eaLnBrk="1" latinLnBrk="0" hangingPunct="1">
      <a:defRPr sz="1200" kern="1200">
        <a:solidFill>
          <a:schemeClr val="tx1"/>
        </a:solidFill>
        <a:latin typeface="+mn-lt"/>
        <a:ea typeface="+mn-ea"/>
        <a:cs typeface="+mn-cs"/>
      </a:defRPr>
    </a:lvl1pPr>
    <a:lvl2pPr marL="461880" algn="l" defTabSz="461880" rtl="0" eaLnBrk="1" latinLnBrk="0" hangingPunct="1">
      <a:defRPr sz="1200" kern="1200">
        <a:solidFill>
          <a:schemeClr val="tx1"/>
        </a:solidFill>
        <a:latin typeface="+mn-lt"/>
        <a:ea typeface="+mn-ea"/>
        <a:cs typeface="+mn-cs"/>
      </a:defRPr>
    </a:lvl2pPr>
    <a:lvl3pPr marL="923759" algn="l" defTabSz="461880" rtl="0" eaLnBrk="1" latinLnBrk="0" hangingPunct="1">
      <a:defRPr sz="1200" kern="1200">
        <a:solidFill>
          <a:schemeClr val="tx1"/>
        </a:solidFill>
        <a:latin typeface="+mn-lt"/>
        <a:ea typeface="+mn-ea"/>
        <a:cs typeface="+mn-cs"/>
      </a:defRPr>
    </a:lvl3pPr>
    <a:lvl4pPr marL="1385638" algn="l" defTabSz="461880" rtl="0" eaLnBrk="1" latinLnBrk="0" hangingPunct="1">
      <a:defRPr sz="1200" kern="1200">
        <a:solidFill>
          <a:schemeClr val="tx1"/>
        </a:solidFill>
        <a:latin typeface="+mn-lt"/>
        <a:ea typeface="+mn-ea"/>
        <a:cs typeface="+mn-cs"/>
      </a:defRPr>
    </a:lvl4pPr>
    <a:lvl5pPr marL="1847518" algn="l" defTabSz="461880" rtl="0" eaLnBrk="1" latinLnBrk="0" hangingPunct="1">
      <a:defRPr sz="1200" kern="1200">
        <a:solidFill>
          <a:schemeClr val="tx1"/>
        </a:solidFill>
        <a:latin typeface="+mn-lt"/>
        <a:ea typeface="+mn-ea"/>
        <a:cs typeface="+mn-cs"/>
      </a:defRPr>
    </a:lvl5pPr>
    <a:lvl6pPr marL="2309397" algn="l" defTabSz="461880" rtl="0" eaLnBrk="1" latinLnBrk="0" hangingPunct="1">
      <a:defRPr sz="1200" kern="1200">
        <a:solidFill>
          <a:schemeClr val="tx1"/>
        </a:solidFill>
        <a:latin typeface="+mn-lt"/>
        <a:ea typeface="+mn-ea"/>
        <a:cs typeface="+mn-cs"/>
      </a:defRPr>
    </a:lvl6pPr>
    <a:lvl7pPr marL="2771277" algn="l" defTabSz="461880" rtl="0" eaLnBrk="1" latinLnBrk="0" hangingPunct="1">
      <a:defRPr sz="1200" kern="1200">
        <a:solidFill>
          <a:schemeClr val="tx1"/>
        </a:solidFill>
        <a:latin typeface="+mn-lt"/>
        <a:ea typeface="+mn-ea"/>
        <a:cs typeface="+mn-cs"/>
      </a:defRPr>
    </a:lvl7pPr>
    <a:lvl8pPr marL="3233156" algn="l" defTabSz="461880" rtl="0" eaLnBrk="1" latinLnBrk="0" hangingPunct="1">
      <a:defRPr sz="1200" kern="1200">
        <a:solidFill>
          <a:schemeClr val="tx1"/>
        </a:solidFill>
        <a:latin typeface="+mn-lt"/>
        <a:ea typeface="+mn-ea"/>
        <a:cs typeface="+mn-cs"/>
      </a:defRPr>
    </a:lvl8pPr>
    <a:lvl9pPr marL="3695035" algn="l" defTabSz="46188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C6B1F9-6DB9-8D42-8D80-56D47152330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0" name="Rounded Rectangle 9"/>
          <p:cNvSpPr/>
          <p:nvPr/>
        </p:nvSpPr>
        <p:spPr>
          <a:xfrm rot="20707748">
            <a:off x="-660101" y="-675511"/>
            <a:ext cx="7123955" cy="4081416"/>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12" name="Rounded Rectangle 11"/>
          <p:cNvSpPr/>
          <p:nvPr/>
        </p:nvSpPr>
        <p:spPr>
          <a:xfrm rot="20707748">
            <a:off x="6593285" y="-457377"/>
            <a:ext cx="3342001" cy="2511852"/>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11" name="Rounded Rectangle 10"/>
          <p:cNvSpPr/>
          <p:nvPr/>
        </p:nvSpPr>
        <p:spPr>
          <a:xfrm rot="20707748">
            <a:off x="7636496" y="2071990"/>
            <a:ext cx="2864132" cy="5120064"/>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9" name="Rounded Rectangle 8"/>
          <p:cNvSpPr/>
          <p:nvPr/>
        </p:nvSpPr>
        <p:spPr>
          <a:xfrm rot="20707748">
            <a:off x="-219792" y="3440224"/>
            <a:ext cx="7886597" cy="4718163"/>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2" name="Title 1"/>
          <p:cNvSpPr>
            <a:spLocks noGrp="1"/>
          </p:cNvSpPr>
          <p:nvPr>
            <p:ph type="ctrTitle"/>
          </p:nvPr>
        </p:nvSpPr>
        <p:spPr>
          <a:xfrm rot="-900000">
            <a:off x="585595" y="3760492"/>
            <a:ext cx="6397677" cy="1662613"/>
          </a:xfrm>
        </p:spPr>
        <p:txBody>
          <a:bodyPr>
            <a:normAutofit/>
          </a:bodyPr>
          <a:lstStyle>
            <a:lvl1pPr>
              <a:lnSpc>
                <a:spcPts val="6061"/>
              </a:lnSpc>
              <a:defRPr sz="6100">
                <a:solidFill>
                  <a:schemeClr val="tx1"/>
                </a:solidFill>
              </a:defRPr>
            </a:lvl1pPr>
          </a:lstStyle>
          <a:p>
            <a:r>
              <a:rPr lang="tr-TR" smtClean="0"/>
              <a:t>Click to edit Master title style</a:t>
            </a:r>
            <a:endParaRPr lang="en-US" dirty="0"/>
          </a:p>
        </p:txBody>
      </p:sp>
      <p:sp>
        <p:nvSpPr>
          <p:cNvPr id="3" name="Subtitle 2"/>
          <p:cNvSpPr>
            <a:spLocks noGrp="1"/>
          </p:cNvSpPr>
          <p:nvPr>
            <p:ph type="subTitle" idx="1"/>
          </p:nvPr>
        </p:nvSpPr>
        <p:spPr>
          <a:xfrm rot="-900000">
            <a:off x="2352856" y="5204116"/>
            <a:ext cx="4976157" cy="1168202"/>
          </a:xfrm>
        </p:spPr>
        <p:txBody>
          <a:bodyPr>
            <a:normAutofit/>
          </a:bodyPr>
          <a:lstStyle>
            <a:lvl1pPr marL="0" indent="0" algn="r">
              <a:buNone/>
              <a:defRPr sz="2400">
                <a:solidFill>
                  <a:schemeClr val="tx1"/>
                </a:solidFill>
              </a:defRPr>
            </a:lvl1pPr>
            <a:lvl2pPr marL="461880" indent="0" algn="ctr">
              <a:buNone/>
              <a:defRPr>
                <a:solidFill>
                  <a:schemeClr val="tx1">
                    <a:tint val="75000"/>
                  </a:schemeClr>
                </a:solidFill>
              </a:defRPr>
            </a:lvl2pPr>
            <a:lvl3pPr marL="923759" indent="0" algn="ctr">
              <a:buNone/>
              <a:defRPr>
                <a:solidFill>
                  <a:schemeClr val="tx1">
                    <a:tint val="75000"/>
                  </a:schemeClr>
                </a:solidFill>
              </a:defRPr>
            </a:lvl3pPr>
            <a:lvl4pPr marL="1385638" indent="0" algn="ctr">
              <a:buNone/>
              <a:defRPr>
                <a:solidFill>
                  <a:schemeClr val="tx1">
                    <a:tint val="75000"/>
                  </a:schemeClr>
                </a:solidFill>
              </a:defRPr>
            </a:lvl4pPr>
            <a:lvl5pPr marL="1847518" indent="0" algn="ctr">
              <a:buNone/>
              <a:defRPr>
                <a:solidFill>
                  <a:schemeClr val="tx1">
                    <a:tint val="75000"/>
                  </a:schemeClr>
                </a:solidFill>
              </a:defRPr>
            </a:lvl5pPr>
            <a:lvl6pPr marL="2309397" indent="0" algn="ctr">
              <a:buNone/>
              <a:defRPr>
                <a:solidFill>
                  <a:schemeClr val="tx1">
                    <a:tint val="75000"/>
                  </a:schemeClr>
                </a:solidFill>
              </a:defRPr>
            </a:lvl6pPr>
            <a:lvl7pPr marL="2771277" indent="0" algn="ctr">
              <a:buNone/>
              <a:defRPr>
                <a:solidFill>
                  <a:schemeClr val="tx1">
                    <a:tint val="75000"/>
                  </a:schemeClr>
                </a:solidFill>
              </a:defRPr>
            </a:lvl7pPr>
            <a:lvl8pPr marL="3233156" indent="0" algn="ctr">
              <a:buNone/>
              <a:defRPr>
                <a:solidFill>
                  <a:schemeClr val="tx1">
                    <a:tint val="75000"/>
                  </a:schemeClr>
                </a:solidFill>
              </a:defRPr>
            </a:lvl8pPr>
            <a:lvl9pPr marL="3695035" indent="0" algn="ctr">
              <a:buNone/>
              <a:defRPr>
                <a:solidFill>
                  <a:schemeClr val="tx1">
                    <a:tint val="75000"/>
                  </a:schemeClr>
                </a:solidFill>
              </a:defRPr>
            </a:lvl9pPr>
          </a:lstStyle>
          <a:p>
            <a:r>
              <a:rPr lang="tr-TR" smtClean="0"/>
              <a:t>Click to edit Master subtitle style</a:t>
            </a:r>
            <a:endParaRPr lang="en-US" dirty="0"/>
          </a:p>
        </p:txBody>
      </p:sp>
      <p:sp>
        <p:nvSpPr>
          <p:cNvPr id="4" name="Date Placeholder 3"/>
          <p:cNvSpPr>
            <a:spLocks noGrp="1"/>
          </p:cNvSpPr>
          <p:nvPr>
            <p:ph type="dt" sz="half" idx="10"/>
          </p:nvPr>
        </p:nvSpPr>
        <p:spPr>
          <a:xfrm rot="-900000">
            <a:off x="7206112" y="2394679"/>
            <a:ext cx="1629041" cy="377972"/>
          </a:xfrm>
        </p:spPr>
        <p:txBody>
          <a:bodyPr/>
          <a:lstStyle>
            <a:lvl1pPr algn="l">
              <a:defRPr sz="1900">
                <a:solidFill>
                  <a:schemeClr val="tx1"/>
                </a:solidFill>
              </a:defRPr>
            </a:lvl1pPr>
          </a:lstStyle>
          <a:p>
            <a:fld id="{28E80666-FB37-4B36-9149-507F3B0178E3}" type="datetimeFigureOut">
              <a:rPr lang="en-US" smtClean="0"/>
              <a:pPr/>
              <a:t>4/24/15</a:t>
            </a:fld>
            <a:endParaRPr lang="en-US"/>
          </a:p>
        </p:txBody>
      </p:sp>
      <p:sp>
        <p:nvSpPr>
          <p:cNvPr id="5" name="Footer Placeholder 4"/>
          <p:cNvSpPr>
            <a:spLocks noGrp="1"/>
          </p:cNvSpPr>
          <p:nvPr>
            <p:ph type="ftr" sz="quarter" idx="11"/>
          </p:nvPr>
        </p:nvSpPr>
        <p:spPr>
          <a:xfrm rot="-900000">
            <a:off x="7002832" y="1582415"/>
            <a:ext cx="2635952" cy="377972"/>
          </a:xfrm>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a:xfrm rot="-900000">
            <a:off x="6896395" y="1202951"/>
            <a:ext cx="2280656" cy="435852"/>
          </a:xfrm>
        </p:spPr>
        <p:txBody>
          <a:bodyPr anchor="ctr"/>
          <a:lstStyle>
            <a:lvl1pPr algn="l">
              <a:defRPr sz="2400">
                <a:solidFill>
                  <a:schemeClr val="tx1"/>
                </a:solidFill>
              </a:defRPr>
            </a:lvl1pPr>
          </a:lstStyle>
          <a:p>
            <a:fld id="{D739C4FB-7D33-419B-8833-D1372BFD11C8}" type="slidenum">
              <a:rPr lang="en-US" smtClean="0"/>
              <a:pPr/>
              <a:t>‹#›</a:t>
            </a:fld>
            <a:endParaRPr lang="en-US"/>
          </a:p>
        </p:txBody>
      </p:sp>
    </p:spTree>
  </p:cSld>
  <p:clrMapOvr>
    <a:masterClrMapping/>
  </p:clrMapOvr>
  <p:transition advTm="200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12" name="Rounded Rectangle 11"/>
          <p:cNvSpPr/>
          <p:nvPr/>
        </p:nvSpPr>
        <p:spPr>
          <a:xfrm rot="20707748">
            <a:off x="-957668" y="-793260"/>
            <a:ext cx="8907144" cy="6101775"/>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13" name="Rounded Rectangle 12"/>
          <p:cNvSpPr/>
          <p:nvPr/>
        </p:nvSpPr>
        <p:spPr>
          <a:xfrm rot="20707748">
            <a:off x="69208" y="5268698"/>
            <a:ext cx="9115829" cy="301390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14" name="Rounded Rectangle 13"/>
          <p:cNvSpPr/>
          <p:nvPr/>
        </p:nvSpPr>
        <p:spPr>
          <a:xfrm rot="20707748">
            <a:off x="9122119" y="3974596"/>
            <a:ext cx="1080943" cy="3099707"/>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15" name="Rounded Rectangle 14"/>
          <p:cNvSpPr/>
          <p:nvPr/>
        </p:nvSpPr>
        <p:spPr>
          <a:xfrm rot="20707748">
            <a:off x="8111518" y="-333160"/>
            <a:ext cx="2112772" cy="4216108"/>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2" name="Title 1"/>
          <p:cNvSpPr>
            <a:spLocks noGrp="1"/>
          </p:cNvSpPr>
          <p:nvPr>
            <p:ph type="title"/>
          </p:nvPr>
        </p:nvSpPr>
        <p:spPr>
          <a:xfrm rot="-900000">
            <a:off x="3403328" y="4927926"/>
            <a:ext cx="5349699" cy="1345267"/>
          </a:xfrm>
        </p:spPr>
        <p:txBody>
          <a:bodyPr anchor="t"/>
          <a:lstStyle/>
          <a:p>
            <a:r>
              <a:rPr lang="tr-TR" smtClean="0"/>
              <a:t>Click to edit Master title style</a:t>
            </a:r>
            <a:endParaRPr lang="en-US"/>
          </a:p>
        </p:txBody>
      </p:sp>
      <p:sp>
        <p:nvSpPr>
          <p:cNvPr id="3" name="Vertical Text Placeholder 2"/>
          <p:cNvSpPr>
            <a:spLocks noGrp="1"/>
          </p:cNvSpPr>
          <p:nvPr>
            <p:ph type="body" orient="vert" idx="1"/>
          </p:nvPr>
        </p:nvSpPr>
        <p:spPr>
          <a:xfrm rot="-900000">
            <a:off x="835745" y="1019226"/>
            <a:ext cx="7034885" cy="3731593"/>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a:xfrm rot="-900000">
            <a:off x="7478623" y="6458005"/>
            <a:ext cx="1629041" cy="377972"/>
          </a:xfrm>
        </p:spPr>
        <p:txBody>
          <a:bodyPr/>
          <a:lstStyle/>
          <a:p>
            <a:fld id="{58FB4290-6522-4139-852E-05BD9E7F0D2E}" type="datetime1">
              <a:rPr lang="en-US" smtClean="0"/>
              <a:pPr/>
              <a:t>4/24/15</a:t>
            </a:fld>
            <a:endParaRPr lang="en-US"/>
          </a:p>
        </p:txBody>
      </p:sp>
      <p:sp>
        <p:nvSpPr>
          <p:cNvPr id="5" name="Footer Placeholder 4"/>
          <p:cNvSpPr>
            <a:spLocks noGrp="1"/>
          </p:cNvSpPr>
          <p:nvPr>
            <p:ph type="ftr" sz="quarter" idx="11"/>
          </p:nvPr>
        </p:nvSpPr>
        <p:spPr>
          <a:xfrm rot="-900000">
            <a:off x="5688651" y="6309241"/>
            <a:ext cx="3339531" cy="377972"/>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8746714" y="3361182"/>
            <a:ext cx="969990" cy="377972"/>
          </a:xfrm>
        </p:spPr>
        <p:txBody>
          <a:bodyPr/>
          <a:lstStyle>
            <a:lvl1pPr algn="l">
              <a:defRPr/>
            </a:lvl1pPr>
          </a:lstStyle>
          <a:p>
            <a:fld id="{6E2D2B3B-882E-40F3-A32F-6DD516915044}" type="slidenum">
              <a:rPr lang="en-US" smtClean="0"/>
              <a:pPr/>
              <a:t>‹#›</a:t>
            </a:fld>
            <a:endParaRPr lang="en-US"/>
          </a:p>
        </p:txBody>
      </p:sp>
    </p:spTree>
  </p:cSld>
  <p:clrMapOvr>
    <a:masterClrMapping/>
  </p:clrMapOvr>
  <p:transition advTm="2000"/>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12" name="Rounded Rectangle 11"/>
          <p:cNvSpPr/>
          <p:nvPr/>
        </p:nvSpPr>
        <p:spPr>
          <a:xfrm rot="20707748">
            <a:off x="-943760" y="-648092"/>
            <a:ext cx="7952959" cy="760563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13" name="Rounded Rectangle 12"/>
          <p:cNvSpPr/>
          <p:nvPr/>
        </p:nvSpPr>
        <p:spPr>
          <a:xfrm rot="20707748">
            <a:off x="3449669" y="6495025"/>
            <a:ext cx="4699712" cy="1208550"/>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14" name="Rounded Rectangle 13"/>
          <p:cNvSpPr/>
          <p:nvPr/>
        </p:nvSpPr>
        <p:spPr>
          <a:xfrm rot="20707748">
            <a:off x="8187447" y="5651827"/>
            <a:ext cx="1828467" cy="1592828"/>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15" name="Rounded Rectangle 14"/>
          <p:cNvSpPr/>
          <p:nvPr/>
        </p:nvSpPr>
        <p:spPr>
          <a:xfrm rot="20707748">
            <a:off x="7125901" y="-507997"/>
            <a:ext cx="3277080" cy="6016363"/>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2" name="Vertical Title 1"/>
          <p:cNvSpPr>
            <a:spLocks noGrp="1"/>
          </p:cNvSpPr>
          <p:nvPr>
            <p:ph type="title" orient="vert"/>
          </p:nvPr>
        </p:nvSpPr>
        <p:spPr>
          <a:xfrm rot="-900000">
            <a:off x="7261557" y="529407"/>
            <a:ext cx="1534555" cy="4988442"/>
          </a:xfrm>
        </p:spPr>
        <p:txBody>
          <a:bodyPr vert="eaVert"/>
          <a:lstStyle/>
          <a:p>
            <a:r>
              <a:rPr lang="tr-TR" smtClean="0"/>
              <a:t>Click to edit Master title style</a:t>
            </a:r>
            <a:endParaRPr lang="en-US" dirty="0"/>
          </a:p>
        </p:txBody>
      </p:sp>
      <p:sp>
        <p:nvSpPr>
          <p:cNvPr id="3" name="Vertical Text Placeholder 2"/>
          <p:cNvSpPr>
            <a:spLocks noGrp="1"/>
          </p:cNvSpPr>
          <p:nvPr>
            <p:ph type="body" orient="vert" idx="1"/>
          </p:nvPr>
        </p:nvSpPr>
        <p:spPr>
          <a:xfrm rot="-900000">
            <a:off x="1034464" y="1113522"/>
            <a:ext cx="5771071" cy="5267297"/>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Date Placeholder 3"/>
          <p:cNvSpPr>
            <a:spLocks noGrp="1"/>
          </p:cNvSpPr>
          <p:nvPr>
            <p:ph type="dt" sz="half" idx="10"/>
          </p:nvPr>
        </p:nvSpPr>
        <p:spPr>
          <a:xfrm rot="-900000">
            <a:off x="8288554" y="6095932"/>
            <a:ext cx="1329297" cy="377972"/>
          </a:xfrm>
        </p:spPr>
        <p:txBody>
          <a:bodyPr/>
          <a:lstStyle>
            <a:lvl1pPr algn="l">
              <a:defRPr/>
            </a:lvl1pPr>
          </a:lstStyle>
          <a:p>
            <a:fld id="{AAB955F9-81EA-47C5-8059-9E5C2B437C70}" type="datetime1">
              <a:rPr lang="en-US" smtClean="0"/>
              <a:pPr/>
              <a:t>4/24/15</a:t>
            </a:fld>
            <a:endParaRPr lang="en-US"/>
          </a:p>
        </p:txBody>
      </p:sp>
      <p:sp>
        <p:nvSpPr>
          <p:cNvPr id="5" name="Footer Placeholder 4"/>
          <p:cNvSpPr>
            <a:spLocks noGrp="1"/>
          </p:cNvSpPr>
          <p:nvPr>
            <p:ph type="ftr" sz="quarter" idx="11"/>
          </p:nvPr>
        </p:nvSpPr>
        <p:spPr>
          <a:xfrm rot="-900000">
            <a:off x="5342275" y="6405979"/>
            <a:ext cx="2544365" cy="377972"/>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8220134" y="5840358"/>
            <a:ext cx="1329297" cy="377972"/>
          </a:xfrm>
        </p:spPr>
        <p:txBody>
          <a:bodyPr/>
          <a:lstStyle>
            <a:lvl1pPr algn="l">
              <a:defRPr/>
            </a:lvl1pPr>
          </a:lstStyle>
          <a:p>
            <a:fld id="{6E2D2B3B-882E-40F3-A32F-6DD516915044}" type="slidenum">
              <a:rPr lang="en-US" smtClean="0"/>
              <a:pPr/>
              <a:t>‹#›</a:t>
            </a:fld>
            <a:endParaRPr lang="en-US"/>
          </a:p>
        </p:txBody>
      </p:sp>
    </p:spTree>
  </p:cSld>
  <p:clrMapOvr>
    <a:masterClrMapping/>
  </p:clrMapOvr>
  <p:transition advTm="200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9" name="Rounded Rectangle 8"/>
          <p:cNvSpPr/>
          <p:nvPr/>
        </p:nvSpPr>
        <p:spPr>
          <a:xfrm rot="907748">
            <a:off x="-925088" y="880527"/>
            <a:ext cx="3864631" cy="6368173"/>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13" name="Rounded Rectangle 12"/>
          <p:cNvSpPr/>
          <p:nvPr/>
        </p:nvSpPr>
        <p:spPr>
          <a:xfrm rot="907748">
            <a:off x="18972" y="-529505"/>
            <a:ext cx="3992851" cy="143661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14" name="Rounded Rectangle 13"/>
          <p:cNvSpPr/>
          <p:nvPr/>
        </p:nvSpPr>
        <p:spPr>
          <a:xfrm rot="907748">
            <a:off x="2294767" y="6822077"/>
            <a:ext cx="2117564" cy="554447"/>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15" name="Rounded Rectangle 14"/>
          <p:cNvSpPr/>
          <p:nvPr/>
        </p:nvSpPr>
        <p:spPr>
          <a:xfrm rot="907748">
            <a:off x="3404674" y="-573112"/>
            <a:ext cx="7250436" cy="8101918"/>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2" name="Title 1"/>
          <p:cNvSpPr>
            <a:spLocks noGrp="1"/>
          </p:cNvSpPr>
          <p:nvPr>
            <p:ph type="title"/>
          </p:nvPr>
        </p:nvSpPr>
        <p:spPr>
          <a:xfrm rot="-4500000">
            <a:off x="-592142" y="2996197"/>
            <a:ext cx="5243164" cy="1812499"/>
          </a:xfrm>
        </p:spPr>
        <p:txBody>
          <a:bodyPr/>
          <a:lstStyle/>
          <a:p>
            <a:r>
              <a:rPr lang="tr-TR" smtClean="0"/>
              <a:t>Click to edit Master title style</a:t>
            </a:r>
            <a:endParaRPr lang="en-US"/>
          </a:p>
        </p:txBody>
      </p:sp>
      <p:sp>
        <p:nvSpPr>
          <p:cNvPr id="3" name="Content Placeholder 2"/>
          <p:cNvSpPr>
            <a:spLocks noGrp="1"/>
          </p:cNvSpPr>
          <p:nvPr>
            <p:ph idx="1"/>
          </p:nvPr>
        </p:nvSpPr>
        <p:spPr>
          <a:xfrm rot="900000">
            <a:off x="3718817" y="993485"/>
            <a:ext cx="4979833" cy="5256280"/>
          </a:xfrm>
        </p:spPr>
        <p:txBody>
          <a:bodyPr anchor="ct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Date Placeholder 3"/>
          <p:cNvSpPr>
            <a:spLocks noGrp="1"/>
          </p:cNvSpPr>
          <p:nvPr>
            <p:ph type="dt" sz="half" idx="10"/>
          </p:nvPr>
        </p:nvSpPr>
        <p:spPr>
          <a:xfrm rot="900000">
            <a:off x="1807539" y="629718"/>
            <a:ext cx="1912684" cy="377972"/>
          </a:xfrm>
        </p:spPr>
        <p:txBody>
          <a:bodyPr/>
          <a:lstStyle/>
          <a:p>
            <a:fld id="{1CEF607B-A47E-422C-9BEF-122CCDB7C526}" type="datetime1">
              <a:rPr lang="en-US" smtClean="0"/>
              <a:pPr/>
              <a:t>4/24/15</a:t>
            </a:fld>
            <a:endParaRPr lang="en-US"/>
          </a:p>
        </p:txBody>
      </p:sp>
      <p:sp>
        <p:nvSpPr>
          <p:cNvPr id="5" name="Footer Placeholder 4"/>
          <p:cNvSpPr>
            <a:spLocks noGrp="1"/>
          </p:cNvSpPr>
          <p:nvPr>
            <p:ph type="ftr" sz="quarter" idx="11"/>
          </p:nvPr>
        </p:nvSpPr>
        <p:spPr>
          <a:xfrm rot="900000">
            <a:off x="3317534" y="6394905"/>
            <a:ext cx="2557118" cy="377972"/>
          </a:xfrm>
        </p:spPr>
        <p:txBody>
          <a:bodyPr/>
          <a:lstStyle/>
          <a:p>
            <a:endParaRPr lang="en-US"/>
          </a:p>
        </p:txBody>
      </p:sp>
      <p:sp>
        <p:nvSpPr>
          <p:cNvPr id="6" name="Slide Number Placeholder 5"/>
          <p:cNvSpPr>
            <a:spLocks noGrp="1"/>
          </p:cNvSpPr>
          <p:nvPr>
            <p:ph type="sldNum" sz="quarter" idx="12"/>
          </p:nvPr>
        </p:nvSpPr>
        <p:spPr>
          <a:xfrm rot="900000">
            <a:off x="1352586" y="311382"/>
            <a:ext cx="2444969" cy="377972"/>
          </a:xfrm>
        </p:spPr>
        <p:txBody>
          <a:bodyPr/>
          <a:lstStyle/>
          <a:p>
            <a:fld id="{6E2D2B3B-882E-40F3-A32F-6DD516915044}" type="slidenum">
              <a:rPr lang="en-US" smtClean="0"/>
              <a:pPr/>
              <a:t>‹#›</a:t>
            </a:fld>
            <a:endParaRPr lang="en-US"/>
          </a:p>
        </p:txBody>
      </p:sp>
    </p:spTree>
  </p:cSld>
  <p:clrMapOvr>
    <a:masterClrMapping/>
  </p:clrMapOvr>
  <p:transition advTm="200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17" name="Rounded Rectangle 16"/>
          <p:cNvSpPr/>
          <p:nvPr/>
        </p:nvSpPr>
        <p:spPr>
          <a:xfrm rot="900000">
            <a:off x="-61159" y="-1053492"/>
            <a:ext cx="7922250" cy="3559150"/>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18" name="Rounded Rectangle 17"/>
          <p:cNvSpPr/>
          <p:nvPr/>
        </p:nvSpPr>
        <p:spPr>
          <a:xfrm rot="900000">
            <a:off x="-830168" y="2502892"/>
            <a:ext cx="7480718" cy="5258825"/>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19" name="Rounded Rectangle 18"/>
          <p:cNvSpPr/>
          <p:nvPr/>
        </p:nvSpPr>
        <p:spPr>
          <a:xfrm rot="900000">
            <a:off x="6774911" y="3908667"/>
            <a:ext cx="3316094" cy="3668730"/>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dirty="0"/>
          </a:p>
        </p:txBody>
      </p:sp>
      <p:sp>
        <p:nvSpPr>
          <p:cNvPr id="20" name="Rounded Rectangle 19"/>
          <p:cNvSpPr/>
          <p:nvPr/>
        </p:nvSpPr>
        <p:spPr>
          <a:xfrm rot="900000">
            <a:off x="7832944" y="-107981"/>
            <a:ext cx="2512640" cy="3955304"/>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2" name="Title 1"/>
          <p:cNvSpPr>
            <a:spLocks noGrp="1"/>
          </p:cNvSpPr>
          <p:nvPr>
            <p:ph type="title"/>
          </p:nvPr>
        </p:nvSpPr>
        <p:spPr>
          <a:xfrm rot="900000">
            <a:off x="571860" y="3024633"/>
            <a:ext cx="6083089" cy="1625945"/>
          </a:xfrm>
        </p:spPr>
        <p:txBody>
          <a:bodyPr anchor="b">
            <a:noAutofit/>
          </a:bodyPr>
          <a:lstStyle>
            <a:lvl1pPr algn="r">
              <a:defRPr sz="4900" b="0" cap="none" baseline="0"/>
            </a:lvl1pPr>
          </a:lstStyle>
          <a:p>
            <a:r>
              <a:rPr lang="tr-TR" smtClean="0"/>
              <a:t>Click to edit Master title style</a:t>
            </a:r>
            <a:endParaRPr lang="en-US" dirty="0"/>
          </a:p>
        </p:txBody>
      </p:sp>
      <p:sp>
        <p:nvSpPr>
          <p:cNvPr id="3" name="Text Placeholder 2"/>
          <p:cNvSpPr>
            <a:spLocks noGrp="1"/>
          </p:cNvSpPr>
          <p:nvPr>
            <p:ph type="body" idx="1"/>
          </p:nvPr>
        </p:nvSpPr>
        <p:spPr>
          <a:xfrm rot="900000">
            <a:off x="574921" y="4652332"/>
            <a:ext cx="5634878" cy="1552972"/>
          </a:xfrm>
        </p:spPr>
        <p:txBody>
          <a:bodyPr anchor="t">
            <a:normAutofit/>
          </a:bodyPr>
          <a:lstStyle>
            <a:lvl1pPr marL="0" indent="0" algn="r">
              <a:buNone/>
              <a:defRPr sz="2400">
                <a:solidFill>
                  <a:schemeClr val="tx1">
                    <a:tint val="75000"/>
                  </a:schemeClr>
                </a:solidFill>
              </a:defRPr>
            </a:lvl1pPr>
            <a:lvl2pPr marL="461880" indent="0">
              <a:buNone/>
              <a:defRPr sz="1900">
                <a:solidFill>
                  <a:schemeClr val="tx1">
                    <a:tint val="75000"/>
                  </a:schemeClr>
                </a:solidFill>
              </a:defRPr>
            </a:lvl2pPr>
            <a:lvl3pPr marL="923759" indent="0">
              <a:buNone/>
              <a:defRPr sz="1700">
                <a:solidFill>
                  <a:schemeClr val="tx1">
                    <a:tint val="75000"/>
                  </a:schemeClr>
                </a:solidFill>
              </a:defRPr>
            </a:lvl3pPr>
            <a:lvl4pPr marL="1385638" indent="0">
              <a:buNone/>
              <a:defRPr sz="1400">
                <a:solidFill>
                  <a:schemeClr val="tx1">
                    <a:tint val="75000"/>
                  </a:schemeClr>
                </a:solidFill>
              </a:defRPr>
            </a:lvl4pPr>
            <a:lvl5pPr marL="1847518" indent="0">
              <a:buNone/>
              <a:defRPr sz="1400">
                <a:solidFill>
                  <a:schemeClr val="tx1">
                    <a:tint val="75000"/>
                  </a:schemeClr>
                </a:solidFill>
              </a:defRPr>
            </a:lvl5pPr>
            <a:lvl6pPr marL="2309397" indent="0">
              <a:buNone/>
              <a:defRPr sz="1400">
                <a:solidFill>
                  <a:schemeClr val="tx1">
                    <a:tint val="75000"/>
                  </a:schemeClr>
                </a:solidFill>
              </a:defRPr>
            </a:lvl6pPr>
            <a:lvl7pPr marL="2771277" indent="0">
              <a:buNone/>
              <a:defRPr sz="1400">
                <a:solidFill>
                  <a:schemeClr val="tx1">
                    <a:tint val="75000"/>
                  </a:schemeClr>
                </a:solidFill>
              </a:defRPr>
            </a:lvl7pPr>
            <a:lvl8pPr marL="3233156" indent="0">
              <a:buNone/>
              <a:defRPr sz="1400">
                <a:solidFill>
                  <a:schemeClr val="tx1">
                    <a:tint val="75000"/>
                  </a:schemeClr>
                </a:solidFill>
              </a:defRPr>
            </a:lvl8pPr>
            <a:lvl9pPr marL="3695035"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a:xfrm rot="900000">
            <a:off x="7352451" y="3893730"/>
            <a:ext cx="1629041" cy="377972"/>
          </a:xfrm>
        </p:spPr>
        <p:txBody>
          <a:bodyPr/>
          <a:lstStyle>
            <a:lvl1pPr algn="l">
              <a:defRPr/>
            </a:lvl1pPr>
          </a:lstStyle>
          <a:p>
            <a:fld id="{28E80666-FB37-4B36-9149-507F3B0178E3}" type="datetimeFigureOut">
              <a:rPr lang="en-US" smtClean="0"/>
              <a:pPr/>
              <a:t>4/24/15</a:t>
            </a:fld>
            <a:endParaRPr lang="en-US"/>
          </a:p>
        </p:txBody>
      </p:sp>
      <p:sp>
        <p:nvSpPr>
          <p:cNvPr id="5" name="Footer Placeholder 4"/>
          <p:cNvSpPr>
            <a:spLocks noGrp="1"/>
          </p:cNvSpPr>
          <p:nvPr>
            <p:ph type="ftr" sz="quarter" idx="11"/>
          </p:nvPr>
        </p:nvSpPr>
        <p:spPr>
          <a:xfrm rot="900000">
            <a:off x="7543359" y="3282361"/>
            <a:ext cx="2059073" cy="377972"/>
          </a:xfrm>
        </p:spPr>
        <p:txBody>
          <a:bodyPr/>
          <a:lstStyle/>
          <a:p>
            <a:endParaRPr lang="en-US"/>
          </a:p>
        </p:txBody>
      </p:sp>
      <p:sp>
        <p:nvSpPr>
          <p:cNvPr id="6" name="Slide Number Placeholder 5"/>
          <p:cNvSpPr>
            <a:spLocks noGrp="1"/>
          </p:cNvSpPr>
          <p:nvPr>
            <p:ph type="sldNum" sz="quarter" idx="12"/>
          </p:nvPr>
        </p:nvSpPr>
        <p:spPr>
          <a:xfrm rot="900000" flipH="1">
            <a:off x="7670984" y="2754791"/>
            <a:ext cx="731122" cy="377972"/>
          </a:xfrm>
        </p:spPr>
        <p:txBody>
          <a:bodyPr/>
          <a:lstStyle>
            <a:lvl1pPr algn="l">
              <a:defRPr/>
            </a:lvl1pPr>
          </a:lstStyle>
          <a:p>
            <a:fld id="{D7E63A33-8271-4DD0-9C48-789913D7C115}" type="slidenum">
              <a:rPr lang="en-US" smtClean="0"/>
              <a:pPr/>
              <a:t>‹#›</a:t>
            </a:fld>
            <a:endParaRPr lang="en-US"/>
          </a:p>
        </p:txBody>
      </p:sp>
    </p:spTree>
  </p:cSld>
  <p:clrMapOvr>
    <a:masterClrMapping/>
  </p:clrMapOvr>
  <p:transition advTm="2000"/>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17" name="Rounded Rectangle 16"/>
          <p:cNvSpPr/>
          <p:nvPr/>
        </p:nvSpPr>
        <p:spPr>
          <a:xfrm rot="20707748">
            <a:off x="-944099" y="-648014"/>
            <a:ext cx="7952693" cy="7603020"/>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18" name="Rounded Rectangle 17"/>
          <p:cNvSpPr/>
          <p:nvPr/>
        </p:nvSpPr>
        <p:spPr>
          <a:xfrm rot="20707748">
            <a:off x="3460680" y="6496302"/>
            <a:ext cx="4689791" cy="1205999"/>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19" name="Rounded Rectangle 18"/>
          <p:cNvSpPr/>
          <p:nvPr/>
        </p:nvSpPr>
        <p:spPr>
          <a:xfrm rot="20707748">
            <a:off x="8188702" y="5654545"/>
            <a:ext cx="1826816" cy="1590047"/>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20" name="Rounded Rectangle 19"/>
          <p:cNvSpPr/>
          <p:nvPr/>
        </p:nvSpPr>
        <p:spPr>
          <a:xfrm rot="20707748">
            <a:off x="7127523" y="-507807"/>
            <a:ext cx="3275538" cy="6016364"/>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2" name="Title 1"/>
          <p:cNvSpPr>
            <a:spLocks noGrp="1"/>
          </p:cNvSpPr>
          <p:nvPr>
            <p:ph type="title"/>
          </p:nvPr>
        </p:nvSpPr>
        <p:spPr>
          <a:xfrm rot="4500000">
            <a:off x="5609676" y="2285296"/>
            <a:ext cx="4989904" cy="1535145"/>
          </a:xfrm>
        </p:spPr>
        <p:txBody>
          <a:bodyPr/>
          <a:lstStyle/>
          <a:p>
            <a:r>
              <a:rPr lang="tr-TR" smtClean="0"/>
              <a:t>Click to edit Master title style</a:t>
            </a:r>
            <a:endParaRPr lang="en-US"/>
          </a:p>
        </p:txBody>
      </p:sp>
      <p:sp>
        <p:nvSpPr>
          <p:cNvPr id="3" name="Content Placeholder 2"/>
          <p:cNvSpPr>
            <a:spLocks noGrp="1"/>
          </p:cNvSpPr>
          <p:nvPr>
            <p:ph sz="half" idx="1"/>
          </p:nvPr>
        </p:nvSpPr>
        <p:spPr>
          <a:xfrm rot="-900000">
            <a:off x="1084358" y="1382038"/>
            <a:ext cx="2756335" cy="5010128"/>
          </a:xfrm>
        </p:spPr>
        <p:txBody>
          <a:bodyPr/>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Content Placeholder 3"/>
          <p:cNvSpPr>
            <a:spLocks noGrp="1"/>
          </p:cNvSpPr>
          <p:nvPr>
            <p:ph sz="half" idx="2"/>
          </p:nvPr>
        </p:nvSpPr>
        <p:spPr>
          <a:xfrm rot="-900000">
            <a:off x="3956121" y="639751"/>
            <a:ext cx="2757834" cy="5007373"/>
          </a:xfrm>
        </p:spPr>
        <p:txBody>
          <a:bodyPr anchor="t"/>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5" name="Date Placeholder 4"/>
          <p:cNvSpPr>
            <a:spLocks noGrp="1"/>
          </p:cNvSpPr>
          <p:nvPr>
            <p:ph type="dt" sz="half" idx="10"/>
          </p:nvPr>
        </p:nvSpPr>
        <p:spPr>
          <a:xfrm rot="-900000">
            <a:off x="8290485" y="6094563"/>
            <a:ext cx="1327582" cy="377972"/>
          </a:xfrm>
        </p:spPr>
        <p:txBody>
          <a:bodyPr/>
          <a:lstStyle>
            <a:lvl1pPr algn="l">
              <a:defRPr/>
            </a:lvl1pPr>
          </a:lstStyle>
          <a:p>
            <a:fld id="{B6EE300C-6FC5-4FC3-AF1A-075E4F50620D}" type="datetime1">
              <a:rPr lang="en-US" smtClean="0"/>
              <a:pPr/>
              <a:t>4/24/15</a:t>
            </a:fld>
            <a:endParaRPr lang="en-US"/>
          </a:p>
        </p:txBody>
      </p:sp>
      <p:sp>
        <p:nvSpPr>
          <p:cNvPr id="6" name="Footer Placeholder 5"/>
          <p:cNvSpPr>
            <a:spLocks noGrp="1"/>
          </p:cNvSpPr>
          <p:nvPr>
            <p:ph type="ftr" sz="quarter" idx="11"/>
          </p:nvPr>
        </p:nvSpPr>
        <p:spPr>
          <a:xfrm rot="-900000">
            <a:off x="4334122" y="5687695"/>
            <a:ext cx="3339531" cy="377972"/>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8220199" y="5841664"/>
            <a:ext cx="1327275" cy="377972"/>
          </a:xfrm>
        </p:spPr>
        <p:txBody>
          <a:bodyPr/>
          <a:lstStyle>
            <a:lvl1pPr algn="l">
              <a:defRPr/>
            </a:lvl1pPr>
          </a:lstStyle>
          <a:p>
            <a:fld id="{6E2D2B3B-882E-40F3-A32F-6DD516915044}" type="slidenum">
              <a:rPr lang="en-US" smtClean="0"/>
              <a:pPr/>
              <a:t>‹#›</a:t>
            </a:fld>
            <a:endParaRPr lang="en-US"/>
          </a:p>
        </p:txBody>
      </p:sp>
    </p:spTree>
  </p:cSld>
  <p:clrMapOvr>
    <a:masterClrMapping/>
  </p:clrMapOvr>
  <p:transition advTm="2000"/>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53" name="Rounded Rectangle 52"/>
          <p:cNvSpPr/>
          <p:nvPr/>
        </p:nvSpPr>
        <p:spPr>
          <a:xfrm rot="20707748">
            <a:off x="-944099" y="-648014"/>
            <a:ext cx="7952693" cy="7603020"/>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54" name="Rounded Rectangle 53"/>
          <p:cNvSpPr/>
          <p:nvPr/>
        </p:nvSpPr>
        <p:spPr>
          <a:xfrm rot="20707748">
            <a:off x="3460680" y="6496302"/>
            <a:ext cx="4689791" cy="1205999"/>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55" name="Rounded Rectangle 54"/>
          <p:cNvSpPr/>
          <p:nvPr/>
        </p:nvSpPr>
        <p:spPr>
          <a:xfrm rot="20707748">
            <a:off x="8188702" y="5654545"/>
            <a:ext cx="1826816" cy="1590047"/>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56" name="Rounded Rectangle 55"/>
          <p:cNvSpPr/>
          <p:nvPr/>
        </p:nvSpPr>
        <p:spPr>
          <a:xfrm rot="20707748">
            <a:off x="7127523" y="-507807"/>
            <a:ext cx="3275538" cy="6016364"/>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2" name="Title 1"/>
          <p:cNvSpPr>
            <a:spLocks noGrp="1"/>
          </p:cNvSpPr>
          <p:nvPr>
            <p:ph type="title"/>
          </p:nvPr>
        </p:nvSpPr>
        <p:spPr>
          <a:xfrm rot="4500000">
            <a:off x="5613510" y="2285422"/>
            <a:ext cx="4988442" cy="1534555"/>
          </a:xfrm>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rot="-900000">
            <a:off x="913675" y="1456372"/>
            <a:ext cx="2365686" cy="786602"/>
          </a:xfrm>
        </p:spPr>
        <p:txBody>
          <a:bodyPr anchor="b"/>
          <a:lstStyle>
            <a:lvl1pPr marL="0" indent="0">
              <a:buNone/>
              <a:defRPr sz="2400" b="0"/>
            </a:lvl1pPr>
            <a:lvl2pPr marL="461880" indent="0">
              <a:buNone/>
              <a:defRPr sz="2100" b="1"/>
            </a:lvl2pPr>
            <a:lvl3pPr marL="923759" indent="0">
              <a:buNone/>
              <a:defRPr sz="1900" b="1"/>
            </a:lvl3pPr>
            <a:lvl4pPr marL="1385638" indent="0">
              <a:buNone/>
              <a:defRPr sz="1700" b="1"/>
            </a:lvl4pPr>
            <a:lvl5pPr marL="1847518" indent="0">
              <a:buNone/>
              <a:defRPr sz="1700" b="1"/>
            </a:lvl5pPr>
            <a:lvl6pPr marL="2309397" indent="0">
              <a:buNone/>
              <a:defRPr sz="1700" b="1"/>
            </a:lvl6pPr>
            <a:lvl7pPr marL="2771277" indent="0">
              <a:buNone/>
              <a:defRPr sz="1700" b="1"/>
            </a:lvl7pPr>
            <a:lvl8pPr marL="3233156" indent="0">
              <a:buNone/>
              <a:defRPr sz="1700" b="1"/>
            </a:lvl8pPr>
            <a:lvl9pPr marL="3695035" indent="0">
              <a:buNone/>
              <a:defRPr sz="1700" b="1"/>
            </a:lvl9pPr>
          </a:lstStyle>
          <a:p>
            <a:pPr lvl="0"/>
            <a:r>
              <a:rPr lang="tr-TR" smtClean="0"/>
              <a:t>Click to edit Master text styles</a:t>
            </a:r>
          </a:p>
        </p:txBody>
      </p:sp>
      <p:sp>
        <p:nvSpPr>
          <p:cNvPr id="4" name="Content Placeholder 3"/>
          <p:cNvSpPr>
            <a:spLocks noGrp="1"/>
          </p:cNvSpPr>
          <p:nvPr>
            <p:ph sz="half" idx="2"/>
          </p:nvPr>
        </p:nvSpPr>
        <p:spPr>
          <a:xfrm rot="-900000">
            <a:off x="1197750" y="2306286"/>
            <a:ext cx="2756335" cy="4077284"/>
          </a:xfrm>
        </p:spPr>
        <p:txBody>
          <a:bodyPr/>
          <a:lstStyle>
            <a:lvl1pPr>
              <a:defRPr sz="24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rot="-900000">
            <a:off x="3779404" y="711695"/>
            <a:ext cx="2367402" cy="779539"/>
          </a:xfrm>
        </p:spPr>
        <p:txBody>
          <a:bodyPr anchor="b"/>
          <a:lstStyle>
            <a:lvl1pPr marL="0" indent="0">
              <a:buNone/>
              <a:defRPr sz="2400" b="0"/>
            </a:lvl1pPr>
            <a:lvl2pPr marL="461880" indent="0">
              <a:buNone/>
              <a:defRPr sz="2100" b="1"/>
            </a:lvl2pPr>
            <a:lvl3pPr marL="923759" indent="0">
              <a:buNone/>
              <a:defRPr sz="1900" b="1"/>
            </a:lvl3pPr>
            <a:lvl4pPr marL="1385638" indent="0">
              <a:buNone/>
              <a:defRPr sz="1700" b="1"/>
            </a:lvl4pPr>
            <a:lvl5pPr marL="1847518" indent="0">
              <a:buNone/>
              <a:defRPr sz="1700" b="1"/>
            </a:lvl5pPr>
            <a:lvl6pPr marL="2309397" indent="0">
              <a:buNone/>
              <a:defRPr sz="1700" b="1"/>
            </a:lvl6pPr>
            <a:lvl7pPr marL="2771277" indent="0">
              <a:buNone/>
              <a:defRPr sz="1700" b="1"/>
            </a:lvl7pPr>
            <a:lvl8pPr marL="3233156" indent="0">
              <a:buNone/>
              <a:defRPr sz="1700" b="1"/>
            </a:lvl8pPr>
            <a:lvl9pPr marL="3695035" indent="0">
              <a:buNone/>
              <a:defRPr sz="1700" b="1"/>
            </a:lvl9pPr>
          </a:lstStyle>
          <a:p>
            <a:pPr lvl="0"/>
            <a:r>
              <a:rPr lang="tr-TR" smtClean="0"/>
              <a:t>Click to edit Master text styles</a:t>
            </a:r>
          </a:p>
        </p:txBody>
      </p:sp>
      <p:sp>
        <p:nvSpPr>
          <p:cNvPr id="6" name="Content Placeholder 5"/>
          <p:cNvSpPr>
            <a:spLocks noGrp="1"/>
          </p:cNvSpPr>
          <p:nvPr>
            <p:ph sz="quarter" idx="4"/>
          </p:nvPr>
        </p:nvSpPr>
        <p:spPr>
          <a:xfrm rot="-900000">
            <a:off x="4070995" y="1548516"/>
            <a:ext cx="2756335" cy="4095091"/>
          </a:xfrm>
        </p:spPr>
        <p:txBody>
          <a:bodyPr/>
          <a:lstStyle>
            <a:lvl1pPr>
              <a:defRPr sz="24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7" name="Date Placeholder 6"/>
          <p:cNvSpPr>
            <a:spLocks noGrp="1"/>
          </p:cNvSpPr>
          <p:nvPr>
            <p:ph type="dt" sz="half" idx="10"/>
          </p:nvPr>
        </p:nvSpPr>
        <p:spPr>
          <a:xfrm rot="-900000">
            <a:off x="8288554" y="6095932"/>
            <a:ext cx="1329297" cy="377972"/>
          </a:xfrm>
        </p:spPr>
        <p:txBody>
          <a:bodyPr/>
          <a:lstStyle>
            <a:lvl1pPr algn="l">
              <a:defRPr/>
            </a:lvl1pPr>
          </a:lstStyle>
          <a:p>
            <a:fld id="{F50D295D-4A77-4DEB-B04C-9F4282A8BC04}" type="datetime1">
              <a:rPr lang="en-US" smtClean="0"/>
              <a:pPr/>
              <a:t>4/24/15</a:t>
            </a:fld>
            <a:endParaRPr lang="en-US"/>
          </a:p>
        </p:txBody>
      </p:sp>
      <p:sp>
        <p:nvSpPr>
          <p:cNvPr id="8" name="Footer Placeholder 7"/>
          <p:cNvSpPr>
            <a:spLocks noGrp="1"/>
          </p:cNvSpPr>
          <p:nvPr>
            <p:ph type="ftr" sz="quarter" idx="11"/>
          </p:nvPr>
        </p:nvSpPr>
        <p:spPr>
          <a:xfrm rot="-900000">
            <a:off x="4329988" y="5688906"/>
            <a:ext cx="3339531" cy="377972"/>
          </a:xfrm>
        </p:spPr>
        <p:txBody>
          <a:bodyPr/>
          <a:lstStyle>
            <a:lvl1pPr algn="r">
              <a:defRPr/>
            </a:lvl1pPr>
          </a:lstStyle>
          <a:p>
            <a:endParaRPr lang="en-US"/>
          </a:p>
        </p:txBody>
      </p:sp>
      <p:sp>
        <p:nvSpPr>
          <p:cNvPr id="9" name="Slide Number Placeholder 8"/>
          <p:cNvSpPr>
            <a:spLocks noGrp="1"/>
          </p:cNvSpPr>
          <p:nvPr>
            <p:ph type="sldNum" sz="quarter" idx="12"/>
          </p:nvPr>
        </p:nvSpPr>
        <p:spPr>
          <a:xfrm rot="-900000">
            <a:off x="8220134" y="5840358"/>
            <a:ext cx="1329297" cy="377972"/>
          </a:xfrm>
        </p:spPr>
        <p:txBody>
          <a:bodyPr/>
          <a:lstStyle>
            <a:lvl1pPr algn="l">
              <a:defRPr/>
            </a:lvl1pPr>
          </a:lstStyle>
          <a:p>
            <a:fld id="{6E2D2B3B-882E-40F3-A32F-6DD516915044}" type="slidenum">
              <a:rPr lang="en-US" smtClean="0"/>
              <a:pPr/>
              <a:t>‹#›</a:t>
            </a:fld>
            <a:endParaRPr lang="en-US"/>
          </a:p>
        </p:txBody>
      </p:sp>
    </p:spTree>
  </p:cSld>
  <p:clrMapOvr>
    <a:masterClrMapping/>
  </p:clrMapOvr>
  <p:transition advTm="2000"/>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1" name="Rounded Rectangle 20"/>
          <p:cNvSpPr/>
          <p:nvPr/>
        </p:nvSpPr>
        <p:spPr>
          <a:xfrm rot="907748">
            <a:off x="-925088" y="880527"/>
            <a:ext cx="3864631" cy="6368173"/>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22" name="Rounded Rectangle 21"/>
          <p:cNvSpPr/>
          <p:nvPr/>
        </p:nvSpPr>
        <p:spPr>
          <a:xfrm rot="907748">
            <a:off x="18972" y="-529505"/>
            <a:ext cx="3992851" cy="143661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23" name="Rounded Rectangle 22"/>
          <p:cNvSpPr/>
          <p:nvPr/>
        </p:nvSpPr>
        <p:spPr>
          <a:xfrm rot="907748">
            <a:off x="2294767" y="6822077"/>
            <a:ext cx="2117564" cy="554447"/>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24" name="Rounded Rectangle 23"/>
          <p:cNvSpPr/>
          <p:nvPr/>
        </p:nvSpPr>
        <p:spPr>
          <a:xfrm rot="907748">
            <a:off x="3404674" y="-573112"/>
            <a:ext cx="7250436" cy="8101918"/>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2" name="Title 1"/>
          <p:cNvSpPr>
            <a:spLocks noGrp="1"/>
          </p:cNvSpPr>
          <p:nvPr>
            <p:ph type="title"/>
          </p:nvPr>
        </p:nvSpPr>
        <p:spPr>
          <a:xfrm rot="-4500000">
            <a:off x="-588966" y="3000500"/>
            <a:ext cx="5244016" cy="1808234"/>
          </a:xfrm>
        </p:spPr>
        <p:txBody>
          <a:bodyPr/>
          <a:lstStyle/>
          <a:p>
            <a:r>
              <a:rPr lang="tr-TR" smtClean="0"/>
              <a:t>Click to edit Master title style</a:t>
            </a:r>
            <a:endParaRPr lang="en-US"/>
          </a:p>
        </p:txBody>
      </p:sp>
      <p:sp>
        <p:nvSpPr>
          <p:cNvPr id="3" name="Date Placeholder 2"/>
          <p:cNvSpPr>
            <a:spLocks noGrp="1"/>
          </p:cNvSpPr>
          <p:nvPr>
            <p:ph type="dt" sz="half" idx="10"/>
          </p:nvPr>
        </p:nvSpPr>
        <p:spPr>
          <a:xfrm rot="900000">
            <a:off x="1808235" y="634204"/>
            <a:ext cx="1915751" cy="377972"/>
          </a:xfrm>
        </p:spPr>
        <p:txBody>
          <a:bodyPr/>
          <a:lstStyle/>
          <a:p>
            <a:fld id="{02B28685-4D0C-42D5-8013-B5904CD1FCBC}" type="datetime1">
              <a:rPr lang="en-US" smtClean="0"/>
              <a:pPr/>
              <a:t>4/24/15</a:t>
            </a:fld>
            <a:endParaRPr lang="en-US"/>
          </a:p>
        </p:txBody>
      </p:sp>
      <p:sp>
        <p:nvSpPr>
          <p:cNvPr id="4" name="Footer Placeholder 3"/>
          <p:cNvSpPr>
            <a:spLocks noGrp="1"/>
          </p:cNvSpPr>
          <p:nvPr>
            <p:ph type="ftr" sz="quarter" idx="11"/>
          </p:nvPr>
        </p:nvSpPr>
        <p:spPr>
          <a:xfrm rot="900000">
            <a:off x="2665599" y="6315699"/>
            <a:ext cx="3262476" cy="377972"/>
          </a:xfrm>
        </p:spPr>
        <p:txBody>
          <a:bodyPr/>
          <a:lstStyle/>
          <a:p>
            <a:endParaRPr lang="en-US"/>
          </a:p>
        </p:txBody>
      </p:sp>
      <p:sp>
        <p:nvSpPr>
          <p:cNvPr id="5" name="Slide Number Placeholder 4"/>
          <p:cNvSpPr>
            <a:spLocks noGrp="1"/>
          </p:cNvSpPr>
          <p:nvPr>
            <p:ph type="sldNum" sz="quarter" idx="12"/>
          </p:nvPr>
        </p:nvSpPr>
        <p:spPr>
          <a:xfrm rot="900000">
            <a:off x="1348846" y="312370"/>
            <a:ext cx="2443560" cy="377972"/>
          </a:xfrm>
        </p:spPr>
        <p:txBody>
          <a:bodyPr/>
          <a:lstStyle/>
          <a:p>
            <a:fld id="{6E2D2B3B-882E-40F3-A32F-6DD516915044}" type="slidenum">
              <a:rPr lang="en-US" smtClean="0"/>
              <a:pPr/>
              <a:t>‹#›</a:t>
            </a:fld>
            <a:endParaRPr lang="en-US"/>
          </a:p>
        </p:txBody>
      </p:sp>
    </p:spTree>
  </p:cSld>
  <p:clrMapOvr>
    <a:masterClrMapping/>
  </p:clrMapOvr>
  <p:transition advTm="2000"/>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12" name="Rounded Rectangle 11"/>
          <p:cNvSpPr/>
          <p:nvPr/>
        </p:nvSpPr>
        <p:spPr>
          <a:xfrm rot="900000">
            <a:off x="-397904" y="-1261014"/>
            <a:ext cx="9169176" cy="6567333"/>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13" name="Rounded Rectangle 12"/>
          <p:cNvSpPr/>
          <p:nvPr/>
        </p:nvSpPr>
        <p:spPr>
          <a:xfrm rot="900000">
            <a:off x="-480022" y="5391129"/>
            <a:ext cx="7984860" cy="2574209"/>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14" name="Rounded Rectangle 13"/>
          <p:cNvSpPr/>
          <p:nvPr/>
        </p:nvSpPr>
        <p:spPr>
          <a:xfrm rot="900000">
            <a:off x="7688031" y="6711443"/>
            <a:ext cx="2066052" cy="657995"/>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dirty="0"/>
          </a:p>
        </p:txBody>
      </p:sp>
      <p:sp>
        <p:nvSpPr>
          <p:cNvPr id="15" name="Rounded Rectangle 14"/>
          <p:cNvSpPr/>
          <p:nvPr/>
        </p:nvSpPr>
        <p:spPr>
          <a:xfrm rot="900000">
            <a:off x="8687234" y="95644"/>
            <a:ext cx="2008497" cy="6639919"/>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2" name="Date Placeholder 1"/>
          <p:cNvSpPr>
            <a:spLocks noGrp="1"/>
          </p:cNvSpPr>
          <p:nvPr>
            <p:ph type="dt" sz="half" idx="10"/>
          </p:nvPr>
        </p:nvSpPr>
        <p:spPr>
          <a:xfrm rot="900000">
            <a:off x="8040378" y="6135663"/>
            <a:ext cx="1629041" cy="377972"/>
          </a:xfrm>
        </p:spPr>
        <p:txBody>
          <a:bodyPr/>
          <a:lstStyle>
            <a:lvl1pPr algn="l">
              <a:defRPr/>
            </a:lvl1pPr>
          </a:lstStyle>
          <a:p>
            <a:fld id="{FDF226C0-9885-4BA9-BBFA-A52CBFEBB775}" type="datetime1">
              <a:rPr lang="en-US" smtClean="0"/>
              <a:pPr/>
              <a:t>4/24/15</a:t>
            </a:fld>
            <a:endParaRPr lang="en-US"/>
          </a:p>
        </p:txBody>
      </p:sp>
      <p:sp>
        <p:nvSpPr>
          <p:cNvPr id="3" name="Footer Placeholder 2"/>
          <p:cNvSpPr>
            <a:spLocks noGrp="1"/>
          </p:cNvSpPr>
          <p:nvPr>
            <p:ph type="ftr" sz="quarter" idx="11"/>
          </p:nvPr>
        </p:nvSpPr>
        <p:spPr>
          <a:xfrm rot="900000">
            <a:off x="4160557" y="6197959"/>
            <a:ext cx="3339531" cy="305548"/>
          </a:xfrm>
        </p:spPr>
        <p:txBody>
          <a:bodyPr/>
          <a:lstStyle>
            <a:lvl1pPr algn="r">
              <a:defRPr/>
            </a:lvl1pPr>
          </a:lstStyle>
          <a:p>
            <a:endParaRPr lang="en-US"/>
          </a:p>
        </p:txBody>
      </p:sp>
      <p:sp>
        <p:nvSpPr>
          <p:cNvPr id="4" name="Slide Number Placeholder 3"/>
          <p:cNvSpPr>
            <a:spLocks noGrp="1"/>
          </p:cNvSpPr>
          <p:nvPr>
            <p:ph type="sldNum" sz="quarter" idx="12"/>
          </p:nvPr>
        </p:nvSpPr>
        <p:spPr>
          <a:xfrm rot="900000">
            <a:off x="8122801" y="5766096"/>
            <a:ext cx="765569" cy="377972"/>
          </a:xfrm>
        </p:spPr>
        <p:txBody>
          <a:bodyPr/>
          <a:lstStyle>
            <a:lvl1pPr algn="l">
              <a:defRPr/>
            </a:lvl1pPr>
          </a:lstStyle>
          <a:p>
            <a:fld id="{6E2D2B3B-882E-40F3-A32F-6DD516915044}" type="slidenum">
              <a:rPr lang="en-US" smtClean="0"/>
              <a:pPr/>
              <a:t>‹#›</a:t>
            </a:fld>
            <a:endParaRPr lang="en-US"/>
          </a:p>
        </p:txBody>
      </p:sp>
    </p:spTree>
  </p:cSld>
  <p:clrMapOvr>
    <a:masterClrMapping/>
  </p:clrMapOvr>
  <p:transition advTm="2000"/>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13" name="Rounded Rectangle 12"/>
          <p:cNvSpPr/>
          <p:nvPr/>
        </p:nvSpPr>
        <p:spPr>
          <a:xfrm rot="20707748">
            <a:off x="-959102" y="-646512"/>
            <a:ext cx="7789189" cy="6253903"/>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14" name="Rounded Rectangle 13"/>
          <p:cNvSpPr/>
          <p:nvPr/>
        </p:nvSpPr>
        <p:spPr>
          <a:xfrm rot="20707748">
            <a:off x="69273" y="5567386"/>
            <a:ext cx="7956160" cy="2563565"/>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15" name="Rounded Rectangle 14"/>
          <p:cNvSpPr/>
          <p:nvPr/>
        </p:nvSpPr>
        <p:spPr>
          <a:xfrm rot="20707748">
            <a:off x="8189019" y="5652039"/>
            <a:ext cx="1826815" cy="1592428"/>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16" name="Rounded Rectangle 15"/>
          <p:cNvSpPr/>
          <p:nvPr/>
        </p:nvSpPr>
        <p:spPr>
          <a:xfrm rot="20707748">
            <a:off x="7133046" y="-507070"/>
            <a:ext cx="3269964" cy="6013814"/>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2" name="Title 1"/>
          <p:cNvSpPr>
            <a:spLocks noGrp="1"/>
          </p:cNvSpPr>
          <p:nvPr>
            <p:ph type="title"/>
          </p:nvPr>
        </p:nvSpPr>
        <p:spPr>
          <a:xfrm rot="4500000">
            <a:off x="5613510" y="2285422"/>
            <a:ext cx="4988442" cy="1534555"/>
          </a:xfrm>
        </p:spPr>
        <p:txBody>
          <a:bodyPr anchor="b"/>
          <a:lstStyle>
            <a:lvl1pPr algn="r">
              <a:defRPr sz="4400" b="0"/>
            </a:lvl1pPr>
          </a:lstStyle>
          <a:p>
            <a:r>
              <a:rPr lang="tr-TR" smtClean="0"/>
              <a:t>Click to edit Master title style</a:t>
            </a:r>
            <a:endParaRPr lang="en-US" dirty="0"/>
          </a:p>
        </p:txBody>
      </p:sp>
      <p:sp>
        <p:nvSpPr>
          <p:cNvPr id="3" name="Content Placeholder 2"/>
          <p:cNvSpPr>
            <a:spLocks noGrp="1"/>
          </p:cNvSpPr>
          <p:nvPr>
            <p:ph idx="1"/>
          </p:nvPr>
        </p:nvSpPr>
        <p:spPr>
          <a:xfrm rot="-900000">
            <a:off x="903078" y="1033046"/>
            <a:ext cx="5711366" cy="4025027"/>
          </a:xfrm>
        </p:spPr>
        <p:txBody>
          <a:bodyPr anchor="b"/>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Text Placeholder 3"/>
          <p:cNvSpPr>
            <a:spLocks noGrp="1"/>
          </p:cNvSpPr>
          <p:nvPr>
            <p:ph type="body" sz="half" idx="2"/>
          </p:nvPr>
        </p:nvSpPr>
        <p:spPr>
          <a:xfrm rot="-900000">
            <a:off x="3438272" y="5325605"/>
            <a:ext cx="4201271" cy="1022898"/>
          </a:xfrm>
        </p:spPr>
        <p:txBody>
          <a:bodyPr>
            <a:normAutofit/>
          </a:bodyPr>
          <a:lstStyle>
            <a:lvl1pPr marL="0" indent="0" algn="r">
              <a:buNone/>
              <a:defRPr sz="1900"/>
            </a:lvl1pPr>
            <a:lvl2pPr marL="461880" indent="0">
              <a:buNone/>
              <a:defRPr sz="1200"/>
            </a:lvl2pPr>
            <a:lvl3pPr marL="923759" indent="0">
              <a:buNone/>
              <a:defRPr sz="1000"/>
            </a:lvl3pPr>
            <a:lvl4pPr marL="1385638" indent="0">
              <a:buNone/>
              <a:defRPr sz="900"/>
            </a:lvl4pPr>
            <a:lvl5pPr marL="1847518" indent="0">
              <a:buNone/>
              <a:defRPr sz="900"/>
            </a:lvl5pPr>
            <a:lvl6pPr marL="2309397" indent="0">
              <a:buNone/>
              <a:defRPr sz="900"/>
            </a:lvl6pPr>
            <a:lvl7pPr marL="2771277" indent="0">
              <a:buNone/>
              <a:defRPr sz="900"/>
            </a:lvl7pPr>
            <a:lvl8pPr marL="3233156" indent="0">
              <a:buNone/>
              <a:defRPr sz="900"/>
            </a:lvl8pPr>
            <a:lvl9pPr marL="3695035" indent="0">
              <a:buNone/>
              <a:defRPr sz="900"/>
            </a:lvl9pPr>
          </a:lstStyle>
          <a:p>
            <a:pPr lvl="0"/>
            <a:r>
              <a:rPr lang="tr-TR" smtClean="0"/>
              <a:t>Click to edit Master text styles</a:t>
            </a:r>
          </a:p>
        </p:txBody>
      </p:sp>
      <p:sp>
        <p:nvSpPr>
          <p:cNvPr id="5" name="Date Placeholder 4"/>
          <p:cNvSpPr>
            <a:spLocks noGrp="1"/>
          </p:cNvSpPr>
          <p:nvPr>
            <p:ph type="dt" sz="half" idx="10"/>
          </p:nvPr>
        </p:nvSpPr>
        <p:spPr>
          <a:xfrm rot="-900000">
            <a:off x="8288554" y="6095932"/>
            <a:ext cx="1329297" cy="377972"/>
          </a:xfrm>
        </p:spPr>
        <p:txBody>
          <a:bodyPr/>
          <a:lstStyle>
            <a:lvl1pPr algn="l">
              <a:defRPr/>
            </a:lvl1pPr>
          </a:lstStyle>
          <a:p>
            <a:fld id="{EBEE1B38-C5EB-4D66-9137-0AFE9CDEDE8F}" type="datetime1">
              <a:rPr lang="en-US" smtClean="0"/>
              <a:pPr/>
              <a:t>4/24/15</a:t>
            </a:fld>
            <a:endParaRPr lang="en-US"/>
          </a:p>
        </p:txBody>
      </p:sp>
      <p:sp>
        <p:nvSpPr>
          <p:cNvPr id="6" name="Footer Placeholder 5"/>
          <p:cNvSpPr>
            <a:spLocks noGrp="1"/>
          </p:cNvSpPr>
          <p:nvPr>
            <p:ph type="ftr" sz="quarter" idx="11"/>
          </p:nvPr>
        </p:nvSpPr>
        <p:spPr>
          <a:xfrm rot="-900000">
            <a:off x="4557855" y="6313703"/>
            <a:ext cx="3274164" cy="377972"/>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8220134" y="5840358"/>
            <a:ext cx="1329297" cy="377972"/>
          </a:xfrm>
        </p:spPr>
        <p:txBody>
          <a:bodyPr/>
          <a:lstStyle>
            <a:lvl1pPr algn="l">
              <a:defRPr/>
            </a:lvl1pPr>
          </a:lstStyle>
          <a:p>
            <a:fld id="{2754ED01-E2A0-4C1E-8E21-014B99041579}" type="slidenum">
              <a:rPr lang="en-US" smtClean="0"/>
              <a:pPr/>
              <a:t>‹#›</a:t>
            </a:fld>
            <a:endParaRPr lang="en-US" dirty="0"/>
          </a:p>
        </p:txBody>
      </p:sp>
    </p:spTree>
  </p:cSld>
  <p:clrMapOvr>
    <a:masterClrMapping/>
  </p:clrMapOvr>
  <p:transition advTm="2000"/>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rot="900000">
            <a:off x="-570485" y="-1014224"/>
            <a:ext cx="7132789" cy="7061620"/>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16" name="Rounded Rectangle 15"/>
          <p:cNvSpPr/>
          <p:nvPr/>
        </p:nvSpPr>
        <p:spPr>
          <a:xfrm rot="900000">
            <a:off x="-303464" y="6179768"/>
            <a:ext cx="5665824" cy="1548590"/>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17" name="Rounded Rectangle 16"/>
          <p:cNvSpPr/>
          <p:nvPr/>
        </p:nvSpPr>
        <p:spPr>
          <a:xfrm rot="900000">
            <a:off x="7407955" y="-251167"/>
            <a:ext cx="2602011" cy="1432306"/>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18" name="Rounded Rectangle 17"/>
          <p:cNvSpPr/>
          <p:nvPr/>
        </p:nvSpPr>
        <p:spPr>
          <a:xfrm rot="900000">
            <a:off x="6306417" y="1327212"/>
            <a:ext cx="4107598" cy="639584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76" tIns="46188" rIns="92376" bIns="46188" rtlCol="0" anchor="ctr"/>
          <a:lstStyle/>
          <a:p>
            <a:pPr algn="ctr"/>
            <a:endParaRPr lang="en-US"/>
          </a:p>
        </p:txBody>
      </p:sp>
      <p:sp>
        <p:nvSpPr>
          <p:cNvPr id="2" name="Title 1"/>
          <p:cNvSpPr>
            <a:spLocks noGrp="1"/>
          </p:cNvSpPr>
          <p:nvPr>
            <p:ph type="title"/>
          </p:nvPr>
        </p:nvSpPr>
        <p:spPr>
          <a:xfrm rot="-4500000">
            <a:off x="4978785" y="2807828"/>
            <a:ext cx="5213590" cy="2134781"/>
          </a:xfrm>
        </p:spPr>
        <p:txBody>
          <a:bodyPr anchor="t">
            <a:normAutofit/>
          </a:bodyPr>
          <a:lstStyle>
            <a:lvl1pPr algn="r">
              <a:defRPr sz="4400" b="0"/>
            </a:lvl1pPr>
          </a:lstStyle>
          <a:p>
            <a:r>
              <a:rPr lang="tr-TR" smtClean="0"/>
              <a:t>Click to edit Master title style</a:t>
            </a:r>
            <a:endParaRPr lang="en-US"/>
          </a:p>
        </p:txBody>
      </p:sp>
      <p:sp>
        <p:nvSpPr>
          <p:cNvPr id="3" name="Picture Placeholder 2"/>
          <p:cNvSpPr>
            <a:spLocks noGrp="1"/>
          </p:cNvSpPr>
          <p:nvPr>
            <p:ph type="pic" idx="1"/>
          </p:nvPr>
        </p:nvSpPr>
        <p:spPr>
          <a:xfrm rot="900000">
            <a:off x="1611434" y="637397"/>
            <a:ext cx="4621496" cy="3410333"/>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61880" indent="0">
              <a:buNone/>
              <a:defRPr sz="2800"/>
            </a:lvl2pPr>
            <a:lvl3pPr marL="923759" indent="0">
              <a:buNone/>
              <a:defRPr sz="2400"/>
            </a:lvl3pPr>
            <a:lvl4pPr marL="1385638" indent="0">
              <a:buNone/>
              <a:defRPr sz="2100"/>
            </a:lvl4pPr>
            <a:lvl5pPr marL="1847518" indent="0">
              <a:buNone/>
              <a:defRPr sz="2100"/>
            </a:lvl5pPr>
            <a:lvl6pPr marL="2309397" indent="0">
              <a:buNone/>
              <a:defRPr sz="2100"/>
            </a:lvl6pPr>
            <a:lvl7pPr marL="2771277" indent="0">
              <a:buNone/>
              <a:defRPr sz="2100"/>
            </a:lvl7pPr>
            <a:lvl8pPr marL="3233156" indent="0">
              <a:buNone/>
              <a:defRPr sz="2100"/>
            </a:lvl8pPr>
            <a:lvl9pPr marL="3695035" indent="0">
              <a:buNone/>
              <a:defRPr sz="2100"/>
            </a:lvl9pPr>
          </a:lstStyle>
          <a:p>
            <a:r>
              <a:rPr lang="tr-TR" smtClean="0"/>
              <a:t>Drag picture to placeholder or click icon to add</a:t>
            </a:r>
            <a:endParaRPr lang="en-US"/>
          </a:p>
        </p:txBody>
      </p:sp>
      <p:sp>
        <p:nvSpPr>
          <p:cNvPr id="4" name="Text Placeholder 3"/>
          <p:cNvSpPr>
            <a:spLocks noGrp="1"/>
          </p:cNvSpPr>
          <p:nvPr>
            <p:ph type="body" sz="half" idx="2"/>
          </p:nvPr>
        </p:nvSpPr>
        <p:spPr>
          <a:xfrm rot="900000">
            <a:off x="879499" y="4307537"/>
            <a:ext cx="4608039" cy="1245887"/>
          </a:xfrm>
        </p:spPr>
        <p:txBody>
          <a:bodyPr anchor="t">
            <a:normAutofit/>
          </a:bodyPr>
          <a:lstStyle>
            <a:lvl1pPr marL="0" indent="0" algn="ctr">
              <a:buNone/>
              <a:defRPr sz="2100"/>
            </a:lvl1pPr>
            <a:lvl2pPr marL="461880" indent="0">
              <a:buNone/>
              <a:defRPr sz="1200"/>
            </a:lvl2pPr>
            <a:lvl3pPr marL="923759" indent="0">
              <a:buNone/>
              <a:defRPr sz="1000"/>
            </a:lvl3pPr>
            <a:lvl4pPr marL="1385638" indent="0">
              <a:buNone/>
              <a:defRPr sz="900"/>
            </a:lvl4pPr>
            <a:lvl5pPr marL="1847518" indent="0">
              <a:buNone/>
              <a:defRPr sz="900"/>
            </a:lvl5pPr>
            <a:lvl6pPr marL="2309397" indent="0">
              <a:buNone/>
              <a:defRPr sz="900"/>
            </a:lvl6pPr>
            <a:lvl7pPr marL="2771277" indent="0">
              <a:buNone/>
              <a:defRPr sz="900"/>
            </a:lvl7pPr>
            <a:lvl8pPr marL="3233156" indent="0">
              <a:buNone/>
              <a:defRPr sz="900"/>
            </a:lvl8pPr>
            <a:lvl9pPr marL="3695035" indent="0">
              <a:buNone/>
              <a:defRPr sz="900"/>
            </a:lvl9pPr>
          </a:lstStyle>
          <a:p>
            <a:pPr lvl="0"/>
            <a:r>
              <a:rPr lang="tr-TR" smtClean="0"/>
              <a:t>Click to edit Master text styles</a:t>
            </a:r>
          </a:p>
        </p:txBody>
      </p:sp>
      <p:sp>
        <p:nvSpPr>
          <p:cNvPr id="5" name="Date Placeholder 4"/>
          <p:cNvSpPr>
            <a:spLocks noGrp="1"/>
          </p:cNvSpPr>
          <p:nvPr>
            <p:ph type="dt" sz="half" idx="10"/>
          </p:nvPr>
        </p:nvSpPr>
        <p:spPr>
          <a:xfrm rot="900000">
            <a:off x="7474337" y="591355"/>
            <a:ext cx="1629041" cy="377972"/>
          </a:xfrm>
        </p:spPr>
        <p:txBody>
          <a:bodyPr/>
          <a:lstStyle>
            <a:lvl1pPr algn="l">
              <a:defRPr/>
            </a:lvl1pPr>
          </a:lstStyle>
          <a:p>
            <a:fld id="{327B613C-1AD7-49D3-885D-F654C5CDBAA6}" type="datetime1">
              <a:rPr lang="en-US" smtClean="0"/>
              <a:pPr/>
              <a:t>4/24/15</a:t>
            </a:fld>
            <a:endParaRPr lang="en-US" dirty="0"/>
          </a:p>
        </p:txBody>
      </p:sp>
      <p:sp>
        <p:nvSpPr>
          <p:cNvPr id="6" name="Footer Placeholder 5"/>
          <p:cNvSpPr>
            <a:spLocks noGrp="1"/>
          </p:cNvSpPr>
          <p:nvPr>
            <p:ph type="ftr" sz="quarter" idx="11"/>
          </p:nvPr>
        </p:nvSpPr>
        <p:spPr>
          <a:xfrm rot="900000">
            <a:off x="691906" y="5344176"/>
            <a:ext cx="3182670" cy="377972"/>
          </a:xfrm>
        </p:spPr>
        <p:txBody>
          <a:bodyPr/>
          <a:lstStyle>
            <a:lvl1pPr algn="l">
              <a:defRPr/>
            </a:lvl1pPr>
          </a:lstStyle>
          <a:p>
            <a:endParaRPr lang="en-US" dirty="0"/>
          </a:p>
        </p:txBody>
      </p:sp>
      <p:sp>
        <p:nvSpPr>
          <p:cNvPr id="7" name="Slide Number Placeholder 6"/>
          <p:cNvSpPr>
            <a:spLocks noGrp="1"/>
          </p:cNvSpPr>
          <p:nvPr>
            <p:ph type="sldNum" sz="quarter" idx="12"/>
          </p:nvPr>
        </p:nvSpPr>
        <p:spPr>
          <a:xfrm rot="900000">
            <a:off x="7532139" y="404814"/>
            <a:ext cx="2098497" cy="377972"/>
          </a:xfrm>
        </p:spPr>
        <p:txBody>
          <a:bodyPr/>
          <a:lstStyle>
            <a:lvl1pPr algn="l">
              <a:defRPr/>
            </a:lvl1pPr>
          </a:lstStyle>
          <a:p>
            <a:fld id="{6E2D2B3B-882E-40F3-A32F-6DD516915044}" type="slidenum">
              <a:rPr lang="en-US" smtClean="0"/>
              <a:pPr/>
              <a:t>‹#›</a:t>
            </a:fld>
            <a:endParaRPr lang="en-US" dirty="0"/>
          </a:p>
        </p:txBody>
      </p:sp>
    </p:spTree>
  </p:cSld>
  <p:clrMapOvr>
    <a:masterClrMapping/>
  </p:clrMapOvr>
  <p:transition advTm="2000"/>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1" y="1"/>
            <a:ext cx="9774238" cy="7099300"/>
          </a:xfrm>
          <a:prstGeom prst="rect">
            <a:avLst/>
          </a:prstGeom>
        </p:spPr>
      </p:pic>
      <p:sp>
        <p:nvSpPr>
          <p:cNvPr id="2" name="Title Placeholder 1"/>
          <p:cNvSpPr>
            <a:spLocks noGrp="1"/>
          </p:cNvSpPr>
          <p:nvPr>
            <p:ph type="title"/>
          </p:nvPr>
        </p:nvSpPr>
        <p:spPr>
          <a:xfrm rot="-5400000">
            <a:off x="-630117" y="2874782"/>
            <a:ext cx="5507803" cy="1966912"/>
          </a:xfrm>
          <a:prstGeom prst="rect">
            <a:avLst/>
          </a:prstGeom>
        </p:spPr>
        <p:txBody>
          <a:bodyPr vert="horz" lIns="92376" tIns="46188" rIns="92376" bIns="46188" rtlCol="0" anchor="b">
            <a:normAutofit/>
          </a:bodyPr>
          <a:lstStyle/>
          <a:p>
            <a:r>
              <a:rPr lang="tr-TR" smtClean="0"/>
              <a:t>Click to edit Master title style</a:t>
            </a:r>
            <a:endParaRPr lang="en-US" dirty="0"/>
          </a:p>
        </p:txBody>
      </p:sp>
      <p:sp>
        <p:nvSpPr>
          <p:cNvPr id="3" name="Text Placeholder 2"/>
          <p:cNvSpPr>
            <a:spLocks noGrp="1"/>
          </p:cNvSpPr>
          <p:nvPr>
            <p:ph type="body" idx="1"/>
          </p:nvPr>
        </p:nvSpPr>
        <p:spPr>
          <a:xfrm>
            <a:off x="3909696" y="1025455"/>
            <a:ext cx="5373505" cy="4951651"/>
          </a:xfrm>
          <a:prstGeom prst="rect">
            <a:avLst/>
          </a:prstGeom>
        </p:spPr>
        <p:txBody>
          <a:bodyPr vert="horz" lIns="92376" tIns="46188" rIns="92376" bIns="46188"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Date Placeholder 3"/>
          <p:cNvSpPr>
            <a:spLocks noGrp="1"/>
          </p:cNvSpPr>
          <p:nvPr>
            <p:ph type="dt" sz="half" idx="2"/>
          </p:nvPr>
        </p:nvSpPr>
        <p:spPr>
          <a:xfrm>
            <a:off x="7656487" y="6310490"/>
            <a:ext cx="1629041" cy="377972"/>
          </a:xfrm>
          <a:prstGeom prst="rect">
            <a:avLst/>
          </a:prstGeom>
        </p:spPr>
        <p:txBody>
          <a:bodyPr vert="horz" lIns="92376" tIns="46188" rIns="92376" bIns="46188" rtlCol="0" anchor="ctr"/>
          <a:lstStyle>
            <a:lvl1pPr algn="r">
              <a:defRPr sz="1200">
                <a:solidFill>
                  <a:schemeClr val="tx1">
                    <a:tint val="75000"/>
                  </a:schemeClr>
                </a:solidFill>
                <a:effectLst/>
              </a:defRPr>
            </a:lvl1pPr>
          </a:lstStyle>
          <a:p>
            <a:fld id="{327B613C-1AD7-49D3-885D-F654C5CDBAA6}" type="datetime1">
              <a:rPr lang="en-US" smtClean="0"/>
              <a:pPr/>
              <a:t>4/24/15</a:t>
            </a:fld>
            <a:endParaRPr lang="en-US" dirty="0"/>
          </a:p>
        </p:txBody>
      </p:sp>
      <p:sp>
        <p:nvSpPr>
          <p:cNvPr id="5" name="Footer Placeholder 4"/>
          <p:cNvSpPr>
            <a:spLocks noGrp="1"/>
          </p:cNvSpPr>
          <p:nvPr>
            <p:ph type="ftr" sz="quarter" idx="3"/>
          </p:nvPr>
        </p:nvSpPr>
        <p:spPr>
          <a:xfrm>
            <a:off x="4316956" y="6310490"/>
            <a:ext cx="3339531" cy="377972"/>
          </a:xfrm>
          <a:prstGeom prst="rect">
            <a:avLst/>
          </a:prstGeom>
        </p:spPr>
        <p:txBody>
          <a:bodyPr vert="horz" lIns="92376" tIns="46188" rIns="92376" bIns="46188"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62193" y="551227"/>
            <a:ext cx="2280656" cy="377972"/>
          </a:xfrm>
          <a:prstGeom prst="rect">
            <a:avLst/>
          </a:prstGeom>
        </p:spPr>
        <p:txBody>
          <a:bodyPr vert="horz" lIns="92376" tIns="46188" rIns="92376" bIns="46188" rtlCol="0" anchor="ctr"/>
          <a:lstStyle>
            <a:lvl1pPr algn="r">
              <a:defRPr sz="2400">
                <a:solidFill>
                  <a:schemeClr val="tx1">
                    <a:tint val="75000"/>
                  </a:schemeClr>
                </a:solidFill>
              </a:defRPr>
            </a:lvl1pPr>
          </a:lstStyle>
          <a:p>
            <a:fld id="{6E2D2B3B-882E-40F3-A32F-6DD516915044}"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ransition advTm="2000"/>
  <p:timing>
    <p:tnLst>
      <p:par>
        <p:cTn id="1" dur="indefinite" restart="never" nodeType="tmRoot"/>
      </p:par>
    </p:tnLst>
  </p:timing>
  <p:hf sldNum="0" hdr="0" ftr="0" dt="0"/>
  <p:txStyles>
    <p:titleStyle>
      <a:lvl1pPr algn="r" defTabSz="923759"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9503" indent="-369503" algn="l" defTabSz="923759" rtl="0" eaLnBrk="1" latinLnBrk="0" hangingPunct="1">
        <a:spcBef>
          <a:spcPct val="20000"/>
        </a:spcBef>
        <a:spcAft>
          <a:spcPts val="606"/>
        </a:spcAft>
        <a:buSzPct val="14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9007" indent="-369503" algn="l" defTabSz="923759" rtl="0" eaLnBrk="1" latinLnBrk="0" hangingPunct="1">
        <a:spcBef>
          <a:spcPct val="20000"/>
        </a:spcBef>
        <a:spcAft>
          <a:spcPts val="606"/>
        </a:spcAft>
        <a:buSzPct val="14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08510" indent="-323315" algn="l" defTabSz="923759" rtl="0" eaLnBrk="1" latinLnBrk="0" hangingPunct="1">
        <a:spcBef>
          <a:spcPct val="20000"/>
        </a:spcBef>
        <a:spcAft>
          <a:spcPts val="606"/>
        </a:spcAft>
        <a:buSzPct val="14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3pPr>
      <a:lvl4pPr marL="1385638" indent="-277128" algn="l" defTabSz="923759" rtl="0" eaLnBrk="1" latinLnBrk="0" hangingPunct="1">
        <a:spcBef>
          <a:spcPct val="20000"/>
        </a:spcBef>
        <a:spcAft>
          <a:spcPts val="606"/>
        </a:spcAft>
        <a:buSzPct val="14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4pPr>
      <a:lvl5pPr marL="1662766" indent="-277128" algn="l" defTabSz="923759" rtl="0" eaLnBrk="1" latinLnBrk="0" hangingPunct="1">
        <a:spcBef>
          <a:spcPct val="20000"/>
        </a:spcBef>
        <a:spcAft>
          <a:spcPts val="606"/>
        </a:spcAft>
        <a:buSzPct val="14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5pPr>
      <a:lvl6pPr marL="1939894" indent="-230940" algn="l" defTabSz="923759" rtl="0" eaLnBrk="1" latinLnBrk="0" hangingPunct="1">
        <a:spcBef>
          <a:spcPts val="24"/>
        </a:spcBef>
        <a:spcAft>
          <a:spcPts val="606"/>
        </a:spcAft>
        <a:buClrTx/>
        <a:buSzPct val="130000"/>
        <a:buFont typeface="Wingdings" pitchFamily="2" charset="2"/>
        <a:buChar char=""/>
        <a:defRPr sz="17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17022" indent="-230940" algn="l" defTabSz="923759" rtl="0" eaLnBrk="1" latinLnBrk="0" hangingPunct="1">
        <a:spcBef>
          <a:spcPts val="24"/>
        </a:spcBef>
        <a:spcAft>
          <a:spcPts val="606"/>
        </a:spcAft>
        <a:buClrTx/>
        <a:buSzPct val="130000"/>
        <a:buFont typeface="Wingdings" pitchFamily="2" charset="2"/>
        <a:buChar char=""/>
        <a:defRPr sz="17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94149" indent="-230940" algn="l" defTabSz="923759" rtl="0" eaLnBrk="1" latinLnBrk="0" hangingPunct="1">
        <a:spcBef>
          <a:spcPts val="24"/>
        </a:spcBef>
        <a:spcAft>
          <a:spcPts val="606"/>
        </a:spcAft>
        <a:buClrTx/>
        <a:buSzPct val="130000"/>
        <a:buFont typeface="Wingdings" pitchFamily="2" charset="2"/>
        <a:buChar char=""/>
        <a:defRPr sz="17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71277" indent="-230940" algn="l" defTabSz="923759" rtl="0" eaLnBrk="1" latinLnBrk="0" hangingPunct="1">
        <a:spcBef>
          <a:spcPts val="24"/>
        </a:spcBef>
        <a:spcAft>
          <a:spcPts val="606"/>
        </a:spcAft>
        <a:buClrTx/>
        <a:buSzPct val="130000"/>
        <a:buFont typeface="Wingdings" pitchFamily="2" charset="2"/>
        <a:buChar char=""/>
        <a:defRPr sz="17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23759" rtl="0" eaLnBrk="1" latinLnBrk="0" hangingPunct="1">
        <a:defRPr sz="1900" kern="1200">
          <a:solidFill>
            <a:schemeClr val="tx1"/>
          </a:solidFill>
          <a:latin typeface="+mn-lt"/>
          <a:ea typeface="+mn-ea"/>
          <a:cs typeface="+mn-cs"/>
        </a:defRPr>
      </a:lvl1pPr>
      <a:lvl2pPr marL="461880" algn="l" defTabSz="923759" rtl="0" eaLnBrk="1" latinLnBrk="0" hangingPunct="1">
        <a:defRPr sz="1900" kern="1200">
          <a:solidFill>
            <a:schemeClr val="tx1"/>
          </a:solidFill>
          <a:latin typeface="+mn-lt"/>
          <a:ea typeface="+mn-ea"/>
          <a:cs typeface="+mn-cs"/>
        </a:defRPr>
      </a:lvl2pPr>
      <a:lvl3pPr marL="923759" algn="l" defTabSz="923759" rtl="0" eaLnBrk="1" latinLnBrk="0" hangingPunct="1">
        <a:defRPr sz="1900" kern="1200">
          <a:solidFill>
            <a:schemeClr val="tx1"/>
          </a:solidFill>
          <a:latin typeface="+mn-lt"/>
          <a:ea typeface="+mn-ea"/>
          <a:cs typeface="+mn-cs"/>
        </a:defRPr>
      </a:lvl3pPr>
      <a:lvl4pPr marL="1385638" algn="l" defTabSz="923759" rtl="0" eaLnBrk="1" latinLnBrk="0" hangingPunct="1">
        <a:defRPr sz="1900" kern="1200">
          <a:solidFill>
            <a:schemeClr val="tx1"/>
          </a:solidFill>
          <a:latin typeface="+mn-lt"/>
          <a:ea typeface="+mn-ea"/>
          <a:cs typeface="+mn-cs"/>
        </a:defRPr>
      </a:lvl4pPr>
      <a:lvl5pPr marL="1847518" algn="l" defTabSz="923759" rtl="0" eaLnBrk="1" latinLnBrk="0" hangingPunct="1">
        <a:defRPr sz="1900" kern="1200">
          <a:solidFill>
            <a:schemeClr val="tx1"/>
          </a:solidFill>
          <a:latin typeface="+mn-lt"/>
          <a:ea typeface="+mn-ea"/>
          <a:cs typeface="+mn-cs"/>
        </a:defRPr>
      </a:lvl5pPr>
      <a:lvl6pPr marL="2309397" algn="l" defTabSz="923759" rtl="0" eaLnBrk="1" latinLnBrk="0" hangingPunct="1">
        <a:defRPr sz="1900" kern="1200">
          <a:solidFill>
            <a:schemeClr val="tx1"/>
          </a:solidFill>
          <a:latin typeface="+mn-lt"/>
          <a:ea typeface="+mn-ea"/>
          <a:cs typeface="+mn-cs"/>
        </a:defRPr>
      </a:lvl6pPr>
      <a:lvl7pPr marL="2771277" algn="l" defTabSz="923759" rtl="0" eaLnBrk="1" latinLnBrk="0" hangingPunct="1">
        <a:defRPr sz="1900" kern="1200">
          <a:solidFill>
            <a:schemeClr val="tx1"/>
          </a:solidFill>
          <a:latin typeface="+mn-lt"/>
          <a:ea typeface="+mn-ea"/>
          <a:cs typeface="+mn-cs"/>
        </a:defRPr>
      </a:lvl7pPr>
      <a:lvl8pPr marL="3233156" algn="l" defTabSz="923759" rtl="0" eaLnBrk="1" latinLnBrk="0" hangingPunct="1">
        <a:defRPr sz="1900" kern="1200">
          <a:solidFill>
            <a:schemeClr val="tx1"/>
          </a:solidFill>
          <a:latin typeface="+mn-lt"/>
          <a:ea typeface="+mn-ea"/>
          <a:cs typeface="+mn-cs"/>
        </a:defRPr>
      </a:lvl8pPr>
      <a:lvl9pPr marL="3695035" algn="l" defTabSz="92375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ifp.com.tr"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98658" y="4422076"/>
            <a:ext cx="7222077" cy="796513"/>
          </a:xfrm>
          <a:prstGeom prst="rect">
            <a:avLst/>
          </a:prstGeom>
          <a:noFill/>
        </p:spPr>
        <p:txBody>
          <a:bodyPr wrap="square" lIns="92376" tIns="46188" rIns="92376" bIns="46188" rtlCol="0">
            <a:spAutoFit/>
          </a:bodyPr>
          <a:lstStyle/>
          <a:p>
            <a:pPr algn="ctr"/>
            <a:r>
              <a:rPr lang="en-US" sz="4400" b="1" dirty="0" smtClean="0">
                <a:effectLst>
                  <a:outerShdw blurRad="50800" dist="50800" dir="2700000" algn="br">
                    <a:schemeClr val="bg2">
                      <a:lumMod val="20000"/>
                      <a:lumOff val="80000"/>
                    </a:schemeClr>
                  </a:outerShdw>
                </a:effectLst>
                <a:latin typeface="Arial"/>
                <a:cs typeface="Arial"/>
              </a:rPr>
              <a:t>Tight Dress / Dar Elbise</a:t>
            </a:r>
            <a:endParaRPr lang="en-US" sz="4400" b="1" dirty="0">
              <a:effectLst>
                <a:outerShdw blurRad="50800" dist="50800" dir="2700000" algn="br">
                  <a:schemeClr val="bg2">
                    <a:lumMod val="20000"/>
                    <a:lumOff val="80000"/>
                  </a:schemeClr>
                </a:outerShdw>
              </a:effectLst>
              <a:latin typeface="Arial"/>
              <a:cs typeface="Arial"/>
            </a:endParaRPr>
          </a:p>
        </p:txBody>
      </p:sp>
      <p:sp>
        <p:nvSpPr>
          <p:cNvPr id="2" name="TextBox 1"/>
          <p:cNvSpPr txBox="1"/>
          <p:nvPr/>
        </p:nvSpPr>
        <p:spPr>
          <a:xfrm>
            <a:off x="3668501" y="5218587"/>
            <a:ext cx="3629654" cy="477909"/>
          </a:xfrm>
          <a:prstGeom prst="rect">
            <a:avLst/>
          </a:prstGeom>
          <a:noFill/>
        </p:spPr>
        <p:txBody>
          <a:bodyPr wrap="square" lIns="92376" tIns="46188" rIns="92376" bIns="46188" rtlCol="0">
            <a:spAutoFit/>
          </a:bodyPr>
          <a:lstStyle/>
          <a:p>
            <a:pPr algn="r"/>
            <a:r>
              <a:rPr lang="en-US" b="1" dirty="0" smtClean="0">
                <a:effectLst>
                  <a:outerShdw blurRad="50800" dist="38100" dir="2700000">
                    <a:schemeClr val="bg2">
                      <a:lumMod val="20000"/>
                      <a:lumOff val="80000"/>
                      <a:alpha val="43000"/>
                    </a:schemeClr>
                  </a:outerShdw>
                </a:effectLst>
                <a:latin typeface="Arial"/>
                <a:cs typeface="Arial"/>
              </a:rPr>
              <a:t>Bir</a:t>
            </a:r>
            <a:r>
              <a:rPr lang="en-US" sz="2400" b="1" dirty="0" smtClean="0">
                <a:effectLst>
                  <a:outerShdw blurRad="50800" dist="38100" dir="2700000">
                    <a:schemeClr val="bg2">
                      <a:lumMod val="20000"/>
                      <a:lumOff val="80000"/>
                      <a:alpha val="43000"/>
                    </a:schemeClr>
                  </a:outerShdw>
                </a:effectLst>
                <a:latin typeface="Arial"/>
                <a:cs typeface="Arial"/>
              </a:rPr>
              <a:t> Hiner Saleem </a:t>
            </a:r>
            <a:r>
              <a:rPr lang="en-US" b="1" dirty="0" smtClean="0">
                <a:effectLst>
                  <a:outerShdw blurRad="50800" dist="38100" dir="2700000">
                    <a:schemeClr val="bg2">
                      <a:lumMod val="20000"/>
                      <a:lumOff val="80000"/>
                      <a:alpha val="43000"/>
                    </a:schemeClr>
                  </a:outerShdw>
                </a:effectLst>
                <a:latin typeface="Arial"/>
                <a:cs typeface="Arial"/>
              </a:rPr>
              <a:t>Filmi</a:t>
            </a:r>
            <a:endParaRPr lang="en-US" b="1" dirty="0">
              <a:effectLst>
                <a:outerShdw blurRad="50800" dist="38100" dir="2700000">
                  <a:schemeClr val="bg2">
                    <a:lumMod val="20000"/>
                    <a:lumOff val="80000"/>
                    <a:alpha val="43000"/>
                  </a:schemeClr>
                </a:outerShdw>
              </a:effectLst>
              <a:latin typeface="Arial"/>
              <a:cs typeface="Arial"/>
            </a:endParaRPr>
          </a:p>
        </p:txBody>
      </p:sp>
      <p:pic>
        <p:nvPicPr>
          <p:cNvPr id="6" name="Picture 5" descr="ifp_logo-1 (1).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2446" y="236643"/>
            <a:ext cx="2791089" cy="1695944"/>
          </a:xfrm>
          <a:prstGeom prst="rect">
            <a:avLst/>
          </a:prstGeom>
        </p:spPr>
      </p:pic>
      <p:sp>
        <p:nvSpPr>
          <p:cNvPr id="7" name="Rectangle 6"/>
          <p:cNvSpPr/>
          <p:nvPr/>
        </p:nvSpPr>
        <p:spPr>
          <a:xfrm>
            <a:off x="2470711" y="499582"/>
            <a:ext cx="3244504" cy="1051400"/>
          </a:xfrm>
          <a:prstGeom prst="rect">
            <a:avLst/>
          </a:prstGeom>
        </p:spPr>
        <p:txBody>
          <a:bodyPr wrap="square" lIns="92376" tIns="46188" rIns="92376" bIns="46188">
            <a:spAutoFit/>
          </a:bodyPr>
          <a:lstStyle/>
          <a:p>
            <a:pPr lvl="0" algn="ctr"/>
            <a:r>
              <a:rPr lang="en-US" sz="3600" b="1" kern="10" dirty="0" smtClean="0">
                <a:ln w="15875">
                  <a:solidFill>
                    <a:srgbClr val="1F497D"/>
                  </a:solidFill>
                  <a:round/>
                  <a:headEnd/>
                  <a:tailEnd/>
                </a:ln>
                <a:solidFill>
                  <a:srgbClr val="EEECE1"/>
                </a:solidFill>
                <a:effectLst>
                  <a:outerShdw blurRad="63500" dist="29783" dir="1514402" algn="ctr" rotWithShape="0">
                    <a:srgbClr val="D8D8D8">
                      <a:alpha val="74998"/>
                    </a:srgbClr>
                  </a:outerShdw>
                </a:effectLst>
                <a:latin typeface="Gill Sans Ultra Bold"/>
                <a:ea typeface="Gill Sans Ultra Bold"/>
                <a:cs typeface="Gill Sans Ultra Bold"/>
              </a:rPr>
              <a:t>HS</a:t>
            </a:r>
          </a:p>
          <a:p>
            <a:pPr lvl="0" algn="ctr"/>
            <a:r>
              <a:rPr lang="en-US" sz="2400" b="1" kern="10" dirty="0" smtClean="0">
                <a:ln w="15875">
                  <a:solidFill>
                    <a:srgbClr val="1F497D"/>
                  </a:solidFill>
                  <a:round/>
                  <a:headEnd/>
                  <a:tailEnd/>
                </a:ln>
                <a:solidFill>
                  <a:srgbClr val="EEECE1"/>
                </a:solidFill>
                <a:effectLst>
                  <a:outerShdw blurRad="63500" dist="29783" dir="1514402" algn="ctr" rotWithShape="0">
                    <a:srgbClr val="D8D8D8">
                      <a:alpha val="74998"/>
                    </a:srgbClr>
                  </a:outerShdw>
                </a:effectLst>
                <a:latin typeface="Gill Sans Ultra Bold"/>
                <a:ea typeface="Gill Sans Ultra Bold"/>
                <a:cs typeface="Gill Sans Ultra Bold"/>
              </a:rPr>
              <a:t>PRODUCTION</a:t>
            </a:r>
            <a:endParaRPr lang="en-US" sz="2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69507367"/>
      </p:ext>
    </p:extLst>
  </p:cSld>
  <p:clrMapOvr>
    <a:masterClrMapping/>
  </p:clrMapOvr>
  <p:transition advTm="2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latin typeface="Arial"/>
                <a:cs typeface="Arial"/>
              </a:rPr>
              <a:t>Dol</a:t>
            </a:r>
            <a:endParaRPr lang="en-US" sz="2400" dirty="0">
              <a:latin typeface="Arial"/>
              <a:cs typeface="Arial"/>
            </a:endParaRPr>
          </a:p>
        </p:txBody>
      </p:sp>
      <p:pic>
        <p:nvPicPr>
          <p:cNvPr id="3" name="Picture 2"/>
          <p:cNvPicPr>
            <a:picLocks noChangeAspect="1"/>
          </p:cNvPicPr>
          <p:nvPr/>
        </p:nvPicPr>
        <p:blipFill>
          <a:blip r:embed="rId2"/>
          <a:stretch>
            <a:fillRect/>
          </a:stretch>
        </p:blipFill>
        <p:spPr>
          <a:xfrm>
            <a:off x="4859970" y="1145334"/>
            <a:ext cx="4221928" cy="5518566"/>
          </a:xfrm>
          <a:prstGeom prst="rect">
            <a:avLst/>
          </a:prstGeom>
        </p:spPr>
      </p:pic>
      <p:sp>
        <p:nvSpPr>
          <p:cNvPr id="6" name="Rectangle 5"/>
          <p:cNvSpPr/>
          <p:nvPr/>
        </p:nvSpPr>
        <p:spPr>
          <a:xfrm>
            <a:off x="1710494" y="218034"/>
            <a:ext cx="1896603" cy="672700"/>
          </a:xfrm>
          <a:prstGeom prst="rect">
            <a:avLst/>
          </a:prstGeom>
        </p:spPr>
        <p:txBody>
          <a:bodyPr wrap="square" lIns="92376" tIns="46188" rIns="92376" bIns="46188">
            <a:spAutoFit/>
          </a:bodyPr>
          <a:lstStyle/>
          <a:p>
            <a:endParaRPr lang="en-US" dirty="0" smtClean="0">
              <a:solidFill>
                <a:prstClr val="white"/>
              </a:solidFill>
            </a:endParaRPr>
          </a:p>
          <a:p>
            <a:r>
              <a:rPr lang="en-US" dirty="0" smtClean="0">
                <a:solidFill>
                  <a:prstClr val="white"/>
                </a:solidFill>
              </a:rPr>
              <a:t>   </a:t>
            </a:r>
            <a:r>
              <a:rPr lang="en-US" b="1" dirty="0" err="1" smtClean="0">
                <a:solidFill>
                  <a:srgbClr val="FF0000"/>
                </a:solidFill>
                <a:latin typeface="Arial"/>
                <a:cs typeface="Arial"/>
              </a:rPr>
              <a:t>Hiner</a:t>
            </a:r>
            <a:r>
              <a:rPr lang="en-US" b="1" dirty="0" smtClean="0">
                <a:solidFill>
                  <a:srgbClr val="FF0000"/>
                </a:solidFill>
                <a:latin typeface="Arial"/>
                <a:cs typeface="Arial"/>
              </a:rPr>
              <a:t> </a:t>
            </a:r>
            <a:r>
              <a:rPr lang="en-US" b="1" dirty="0" err="1" smtClean="0">
                <a:solidFill>
                  <a:srgbClr val="FF0000"/>
                </a:solidFill>
                <a:latin typeface="Arial"/>
                <a:cs typeface="Arial"/>
              </a:rPr>
              <a:t>Saleem</a:t>
            </a:r>
            <a:endParaRPr lang="en-US" b="1" dirty="0">
              <a:solidFill>
                <a:srgbClr val="FF0000"/>
              </a:solidFill>
              <a:latin typeface="Arial"/>
              <a:cs typeface="Arial"/>
            </a:endParaRPr>
          </a:p>
        </p:txBody>
      </p:sp>
    </p:spTree>
  </p:cSld>
  <p:clrMapOvr>
    <a:masterClrMapping/>
  </p:clrMapOvr>
  <p:transition advTm="2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latin typeface="Arial"/>
                <a:cs typeface="Arial"/>
              </a:rPr>
              <a:t>Kilometre</a:t>
            </a:r>
            <a:r>
              <a:rPr lang="en-US" sz="2400" dirty="0" smtClean="0">
                <a:latin typeface="Arial"/>
                <a:cs typeface="Arial"/>
              </a:rPr>
              <a:t> Zero </a:t>
            </a:r>
            <a:endParaRPr lang="en-US" sz="2400" dirty="0">
              <a:latin typeface="Arial"/>
              <a:cs typeface="Arial"/>
            </a:endParaRPr>
          </a:p>
        </p:txBody>
      </p:sp>
      <p:pic>
        <p:nvPicPr>
          <p:cNvPr id="3" name="Picture 2"/>
          <p:cNvPicPr>
            <a:picLocks noChangeAspect="1"/>
          </p:cNvPicPr>
          <p:nvPr/>
        </p:nvPicPr>
        <p:blipFill>
          <a:blip r:embed="rId2"/>
          <a:stretch>
            <a:fillRect/>
          </a:stretch>
        </p:blipFill>
        <p:spPr>
          <a:xfrm>
            <a:off x="4644078" y="1145334"/>
            <a:ext cx="4329217" cy="5518566"/>
          </a:xfrm>
          <a:prstGeom prst="rect">
            <a:avLst/>
          </a:prstGeom>
        </p:spPr>
      </p:pic>
      <p:sp>
        <p:nvSpPr>
          <p:cNvPr id="5" name="Rectangle 4"/>
          <p:cNvSpPr/>
          <p:nvPr/>
        </p:nvSpPr>
        <p:spPr>
          <a:xfrm>
            <a:off x="1941274" y="257476"/>
            <a:ext cx="2082751" cy="678054"/>
          </a:xfrm>
          <a:prstGeom prst="rect">
            <a:avLst/>
          </a:prstGeom>
        </p:spPr>
        <p:txBody>
          <a:bodyPr wrap="square" lIns="92376" tIns="46188" rIns="92376" bIns="46188">
            <a:spAutoFit/>
          </a:bodyPr>
          <a:lstStyle/>
          <a:p>
            <a:pPr lvl="0"/>
            <a:endParaRPr lang="en-US" dirty="0" smtClean="0">
              <a:solidFill>
                <a:prstClr val="white"/>
              </a:solidFill>
            </a:endParaRPr>
          </a:p>
          <a:p>
            <a:pPr lvl="0"/>
            <a:r>
              <a:rPr lang="en-US" b="1" dirty="0" err="1" smtClean="0">
                <a:solidFill>
                  <a:srgbClr val="FF0000"/>
                </a:solidFill>
                <a:latin typeface="Arial"/>
                <a:cs typeface="Arial"/>
              </a:rPr>
              <a:t>Hiner</a:t>
            </a:r>
            <a:r>
              <a:rPr lang="en-US" b="1" dirty="0" smtClean="0">
                <a:solidFill>
                  <a:srgbClr val="FF0000"/>
                </a:solidFill>
                <a:latin typeface="Arial"/>
                <a:cs typeface="Arial"/>
              </a:rPr>
              <a:t> </a:t>
            </a:r>
            <a:r>
              <a:rPr lang="en-US" b="1" dirty="0" err="1" smtClean="0">
                <a:solidFill>
                  <a:srgbClr val="FF0000"/>
                </a:solidFill>
                <a:latin typeface="Arial"/>
                <a:cs typeface="Arial"/>
              </a:rPr>
              <a:t>Saleem</a:t>
            </a:r>
            <a:endParaRPr lang="en-US" b="1" dirty="0">
              <a:solidFill>
                <a:srgbClr val="FF0000"/>
              </a:solidFill>
              <a:latin typeface="Arial"/>
              <a:cs typeface="Arial"/>
            </a:endParaRPr>
          </a:p>
        </p:txBody>
      </p:sp>
    </p:spTree>
  </p:cSld>
  <p:clrMapOvr>
    <a:masterClrMapping/>
  </p:clrMapOvr>
  <p:transition advTm="2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Arial"/>
                <a:cs typeface="Arial"/>
              </a:rPr>
              <a:t>Vodka Lemo</a:t>
            </a:r>
            <a:r>
              <a:rPr lang="en-US" sz="2400" dirty="0" smtClean="0"/>
              <a:t>n</a:t>
            </a:r>
            <a:endParaRPr lang="en-US" sz="2400" dirty="0"/>
          </a:p>
        </p:txBody>
      </p:sp>
      <p:pic>
        <p:nvPicPr>
          <p:cNvPr id="3" name="Picture 2"/>
          <p:cNvPicPr>
            <a:picLocks noChangeAspect="1"/>
          </p:cNvPicPr>
          <p:nvPr/>
        </p:nvPicPr>
        <p:blipFill>
          <a:blip r:embed="rId2"/>
          <a:stretch>
            <a:fillRect/>
          </a:stretch>
        </p:blipFill>
        <p:spPr>
          <a:xfrm>
            <a:off x="4818667" y="1145334"/>
            <a:ext cx="4249654" cy="5518566"/>
          </a:xfrm>
          <a:prstGeom prst="rect">
            <a:avLst/>
          </a:prstGeom>
        </p:spPr>
      </p:pic>
      <p:sp>
        <p:nvSpPr>
          <p:cNvPr id="5" name="Rectangle 4"/>
          <p:cNvSpPr/>
          <p:nvPr/>
        </p:nvSpPr>
        <p:spPr>
          <a:xfrm>
            <a:off x="1886971" y="388942"/>
            <a:ext cx="2290074" cy="382327"/>
          </a:xfrm>
          <a:prstGeom prst="rect">
            <a:avLst/>
          </a:prstGeom>
        </p:spPr>
        <p:txBody>
          <a:bodyPr wrap="square" lIns="92376" tIns="46188" rIns="92376" bIns="46188">
            <a:spAutoFit/>
          </a:bodyPr>
          <a:lstStyle/>
          <a:p>
            <a:pPr lvl="0"/>
            <a:r>
              <a:rPr lang="en-US" dirty="0" smtClean="0">
                <a:solidFill>
                  <a:prstClr val="white"/>
                </a:solidFill>
              </a:rPr>
              <a:t> </a:t>
            </a:r>
            <a:r>
              <a:rPr lang="en-US" b="1" dirty="0" err="1" smtClean="0">
                <a:solidFill>
                  <a:srgbClr val="FF0000"/>
                </a:solidFill>
                <a:latin typeface="Arial"/>
                <a:cs typeface="Arial"/>
              </a:rPr>
              <a:t>Hiner</a:t>
            </a:r>
            <a:r>
              <a:rPr lang="en-US" b="1" dirty="0" smtClean="0">
                <a:solidFill>
                  <a:srgbClr val="FF0000"/>
                </a:solidFill>
                <a:latin typeface="Arial"/>
                <a:cs typeface="Arial"/>
              </a:rPr>
              <a:t> </a:t>
            </a:r>
            <a:r>
              <a:rPr lang="en-US" b="1" dirty="0" err="1" smtClean="0">
                <a:solidFill>
                  <a:srgbClr val="FF0000"/>
                </a:solidFill>
                <a:latin typeface="Arial"/>
                <a:cs typeface="Arial"/>
              </a:rPr>
              <a:t>Saleem</a:t>
            </a:r>
            <a:endParaRPr lang="en-US" b="1" dirty="0">
              <a:solidFill>
                <a:srgbClr val="FF0000"/>
              </a:solidFill>
              <a:latin typeface="Arial"/>
              <a:cs typeface="Arial"/>
            </a:endParaRPr>
          </a:p>
        </p:txBody>
      </p:sp>
    </p:spTree>
  </p:cSld>
  <p:clrMapOvr>
    <a:masterClrMapping/>
  </p:clrMapOvr>
  <p:transition advTm="2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latin typeface="Arial"/>
                <a:cs typeface="Arial"/>
              </a:rPr>
              <a:t>Aprés</a:t>
            </a:r>
            <a:r>
              <a:rPr lang="en-US" sz="2400" dirty="0" smtClean="0">
                <a:latin typeface="Arial"/>
                <a:cs typeface="Arial"/>
              </a:rPr>
              <a:t> La Chute</a:t>
            </a:r>
            <a:endParaRPr lang="en-US" sz="2400" dirty="0">
              <a:latin typeface="Arial"/>
              <a:cs typeface="Arial"/>
            </a:endParaRPr>
          </a:p>
        </p:txBody>
      </p:sp>
      <p:sp>
        <p:nvSpPr>
          <p:cNvPr id="5" name="Rectangle 4"/>
          <p:cNvSpPr/>
          <p:nvPr/>
        </p:nvSpPr>
        <p:spPr>
          <a:xfrm>
            <a:off x="2117752" y="323210"/>
            <a:ext cx="1974149" cy="678054"/>
          </a:xfrm>
          <a:prstGeom prst="rect">
            <a:avLst/>
          </a:prstGeom>
        </p:spPr>
        <p:txBody>
          <a:bodyPr wrap="square" lIns="92376" tIns="46188" rIns="92376" bIns="46188">
            <a:spAutoFit/>
          </a:bodyPr>
          <a:lstStyle/>
          <a:p>
            <a:pPr lvl="0"/>
            <a:endParaRPr lang="en-US" dirty="0" smtClean="0">
              <a:solidFill>
                <a:prstClr val="white"/>
              </a:solidFill>
            </a:endParaRPr>
          </a:p>
          <a:p>
            <a:pPr lvl="0"/>
            <a:r>
              <a:rPr lang="en-US" b="1" dirty="0" err="1" smtClean="0">
                <a:solidFill>
                  <a:srgbClr val="FF0000"/>
                </a:solidFill>
                <a:latin typeface="Arial"/>
                <a:cs typeface="Arial"/>
              </a:rPr>
              <a:t>Hiner</a:t>
            </a:r>
            <a:r>
              <a:rPr lang="en-US" b="1" dirty="0" smtClean="0">
                <a:solidFill>
                  <a:srgbClr val="FF0000"/>
                </a:solidFill>
                <a:latin typeface="Arial"/>
                <a:cs typeface="Arial"/>
              </a:rPr>
              <a:t> </a:t>
            </a:r>
            <a:r>
              <a:rPr lang="en-US" b="1" dirty="0" err="1" smtClean="0">
                <a:solidFill>
                  <a:srgbClr val="FF0000"/>
                </a:solidFill>
                <a:latin typeface="Arial"/>
                <a:cs typeface="Arial"/>
              </a:rPr>
              <a:t>Saleem</a:t>
            </a:r>
            <a:endParaRPr lang="en-US" b="1" dirty="0">
              <a:solidFill>
                <a:srgbClr val="FF0000"/>
              </a:solidFill>
              <a:latin typeface="Arial"/>
              <a:cs typeface="Arial"/>
            </a:endParaRPr>
          </a:p>
        </p:txBody>
      </p:sp>
      <p:pic>
        <p:nvPicPr>
          <p:cNvPr id="6" name="Picture 5"/>
          <p:cNvPicPr>
            <a:picLocks noChangeAspect="1"/>
          </p:cNvPicPr>
          <p:nvPr/>
        </p:nvPicPr>
        <p:blipFill>
          <a:blip r:embed="rId2"/>
          <a:stretch>
            <a:fillRect/>
          </a:stretch>
        </p:blipFill>
        <p:spPr>
          <a:xfrm>
            <a:off x="4784321" y="1145334"/>
            <a:ext cx="4273819" cy="5518566"/>
          </a:xfrm>
          <a:prstGeom prst="rect">
            <a:avLst/>
          </a:prstGeom>
        </p:spPr>
      </p:pic>
    </p:spTree>
  </p:cSld>
  <p:clrMapOvr>
    <a:masterClrMapping/>
  </p:clrMapOvr>
  <p:transition advTm="2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latin typeface="Arial"/>
                <a:cs typeface="Arial"/>
              </a:rPr>
              <a:t>Passeur</a:t>
            </a:r>
            <a:r>
              <a:rPr lang="en-US" sz="2400" dirty="0" smtClean="0">
                <a:latin typeface="Arial"/>
                <a:cs typeface="Arial"/>
              </a:rPr>
              <a:t> De </a:t>
            </a:r>
            <a:r>
              <a:rPr lang="en-US" sz="2400" dirty="0" err="1" smtClean="0">
                <a:latin typeface="Arial"/>
                <a:cs typeface="Arial"/>
              </a:rPr>
              <a:t>Réves</a:t>
            </a:r>
            <a:endParaRPr lang="en-US" sz="2400" dirty="0">
              <a:latin typeface="Arial"/>
              <a:cs typeface="Arial"/>
            </a:endParaRPr>
          </a:p>
        </p:txBody>
      </p:sp>
      <p:pic>
        <p:nvPicPr>
          <p:cNvPr id="3" name="Picture 2"/>
          <p:cNvPicPr>
            <a:picLocks noChangeAspect="1"/>
          </p:cNvPicPr>
          <p:nvPr/>
        </p:nvPicPr>
        <p:blipFill>
          <a:blip r:embed="rId2"/>
          <a:stretch>
            <a:fillRect/>
          </a:stretch>
        </p:blipFill>
        <p:spPr>
          <a:xfrm>
            <a:off x="4768579" y="1145331"/>
            <a:ext cx="4245442" cy="5518567"/>
          </a:xfrm>
          <a:prstGeom prst="rect">
            <a:avLst/>
          </a:prstGeom>
        </p:spPr>
      </p:pic>
      <p:sp>
        <p:nvSpPr>
          <p:cNvPr id="5" name="Rectangle 4"/>
          <p:cNvSpPr/>
          <p:nvPr/>
        </p:nvSpPr>
        <p:spPr>
          <a:xfrm>
            <a:off x="2063452" y="310063"/>
            <a:ext cx="2150628" cy="678054"/>
          </a:xfrm>
          <a:prstGeom prst="rect">
            <a:avLst/>
          </a:prstGeom>
        </p:spPr>
        <p:txBody>
          <a:bodyPr wrap="square" lIns="92376" tIns="46188" rIns="92376" bIns="46188">
            <a:spAutoFit/>
          </a:bodyPr>
          <a:lstStyle/>
          <a:p>
            <a:endParaRPr lang="en-US" dirty="0" smtClean="0">
              <a:solidFill>
                <a:prstClr val="white"/>
              </a:solidFill>
            </a:endParaRPr>
          </a:p>
          <a:p>
            <a:r>
              <a:rPr lang="en-US" b="1" dirty="0" err="1" smtClean="0">
                <a:solidFill>
                  <a:srgbClr val="FF0000"/>
                </a:solidFill>
                <a:latin typeface="Arial"/>
                <a:cs typeface="Arial"/>
              </a:rPr>
              <a:t>Hiner</a:t>
            </a:r>
            <a:r>
              <a:rPr lang="en-US" b="1" dirty="0" smtClean="0">
                <a:solidFill>
                  <a:srgbClr val="FF0000"/>
                </a:solidFill>
                <a:latin typeface="Arial"/>
                <a:cs typeface="Arial"/>
              </a:rPr>
              <a:t> </a:t>
            </a:r>
            <a:r>
              <a:rPr lang="en-US" b="1" dirty="0" err="1" smtClean="0">
                <a:solidFill>
                  <a:srgbClr val="FF0000"/>
                </a:solidFill>
                <a:latin typeface="Arial"/>
                <a:cs typeface="Arial"/>
              </a:rPr>
              <a:t>Saleem</a:t>
            </a:r>
            <a:endParaRPr lang="en-US" b="1" dirty="0">
              <a:solidFill>
                <a:srgbClr val="FF0000"/>
              </a:solidFill>
              <a:latin typeface="Arial"/>
              <a:cs typeface="Arial"/>
            </a:endParaRPr>
          </a:p>
        </p:txBody>
      </p:sp>
    </p:spTree>
  </p:cSld>
  <p:clrMapOvr>
    <a:masterClrMapping/>
  </p:clrMapOvr>
  <p:transition advTm="2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Arial"/>
                <a:cs typeface="Arial"/>
              </a:rPr>
              <a:t>Vive La </a:t>
            </a:r>
            <a:r>
              <a:rPr lang="en-US" sz="2400" dirty="0" err="1" smtClean="0">
                <a:latin typeface="Arial"/>
                <a:cs typeface="Arial"/>
              </a:rPr>
              <a:t>Mariée</a:t>
            </a:r>
            <a:r>
              <a:rPr lang="en-US" sz="2400" dirty="0" smtClean="0">
                <a:latin typeface="Arial"/>
                <a:cs typeface="Arial"/>
              </a:rPr>
              <a:t>… </a:t>
            </a:r>
            <a:endParaRPr lang="en-US" sz="2400" dirty="0">
              <a:latin typeface="Arial"/>
              <a:cs typeface="Arial"/>
            </a:endParaRPr>
          </a:p>
        </p:txBody>
      </p:sp>
      <p:sp>
        <p:nvSpPr>
          <p:cNvPr id="5" name="Rectangle 4"/>
          <p:cNvSpPr/>
          <p:nvPr/>
        </p:nvSpPr>
        <p:spPr>
          <a:xfrm>
            <a:off x="2131329" y="231182"/>
            <a:ext cx="2204928" cy="678054"/>
          </a:xfrm>
          <a:prstGeom prst="rect">
            <a:avLst/>
          </a:prstGeom>
        </p:spPr>
        <p:txBody>
          <a:bodyPr wrap="square" lIns="92376" tIns="46188" rIns="92376" bIns="46188">
            <a:spAutoFit/>
          </a:bodyPr>
          <a:lstStyle/>
          <a:p>
            <a:pPr lvl="0"/>
            <a:endParaRPr lang="en-US" dirty="0" smtClean="0">
              <a:solidFill>
                <a:prstClr val="white"/>
              </a:solidFill>
            </a:endParaRPr>
          </a:p>
          <a:p>
            <a:pPr lvl="0"/>
            <a:r>
              <a:rPr lang="en-US" b="1" dirty="0" err="1" smtClean="0">
                <a:solidFill>
                  <a:srgbClr val="FF0000"/>
                </a:solidFill>
                <a:latin typeface="Arial"/>
                <a:cs typeface="Arial"/>
              </a:rPr>
              <a:t>Hiner</a:t>
            </a:r>
            <a:r>
              <a:rPr lang="en-US" b="1" dirty="0" smtClean="0">
                <a:solidFill>
                  <a:srgbClr val="FF0000"/>
                </a:solidFill>
                <a:latin typeface="Arial"/>
                <a:cs typeface="Arial"/>
              </a:rPr>
              <a:t> </a:t>
            </a:r>
            <a:r>
              <a:rPr lang="en-US" b="1" dirty="0" err="1" smtClean="0">
                <a:solidFill>
                  <a:srgbClr val="FF0000"/>
                </a:solidFill>
                <a:latin typeface="Arial"/>
                <a:cs typeface="Arial"/>
              </a:rPr>
              <a:t>Saleem</a:t>
            </a:r>
            <a:endParaRPr lang="en-US" b="1" dirty="0">
              <a:solidFill>
                <a:srgbClr val="FF0000"/>
              </a:solidFill>
              <a:latin typeface="Arial"/>
              <a:cs typeface="Arial"/>
            </a:endParaRPr>
          </a:p>
        </p:txBody>
      </p:sp>
      <p:pic>
        <p:nvPicPr>
          <p:cNvPr id="6" name="Picture 5"/>
          <p:cNvPicPr>
            <a:picLocks noChangeAspect="1"/>
          </p:cNvPicPr>
          <p:nvPr/>
        </p:nvPicPr>
        <p:blipFill>
          <a:blip r:embed="rId2"/>
          <a:stretch>
            <a:fillRect/>
          </a:stretch>
        </p:blipFill>
        <p:spPr>
          <a:xfrm>
            <a:off x="4986440" y="1145331"/>
            <a:ext cx="4122607" cy="5518567"/>
          </a:xfrm>
          <a:prstGeom prst="rect">
            <a:avLst/>
          </a:prstGeom>
        </p:spPr>
      </p:pic>
    </p:spTree>
  </p:cSld>
  <p:clrMapOvr>
    <a:masterClrMapping/>
  </p:clrMapOvr>
  <p:transition advTm="2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effectLst>
                  <a:outerShdw blurRad="38100" dist="38100" dir="2700000" algn="tl">
                    <a:schemeClr val="tx1">
                      <a:alpha val="43137"/>
                    </a:schemeClr>
                  </a:outerShdw>
                </a:effectLst>
                <a:latin typeface="Arial"/>
                <a:cs typeface="Arial"/>
              </a:rPr>
              <a:t>Tuba Büyüküstün</a:t>
            </a:r>
            <a:endParaRPr lang="en-US" sz="4000" dirty="0">
              <a:solidFill>
                <a:srgbClr val="FF0000"/>
              </a:solidFill>
              <a:effectLst>
                <a:outerShdw blurRad="38100" dist="38100" dir="2700000" algn="tl">
                  <a:schemeClr val="tx1">
                    <a:alpha val="43137"/>
                  </a:schemeClr>
                </a:outerShdw>
              </a:effectLst>
              <a:latin typeface="Arial"/>
              <a:cs typeface="Arial"/>
            </a:endParaRPr>
          </a:p>
        </p:txBody>
      </p:sp>
      <p:pic>
        <p:nvPicPr>
          <p:cNvPr id="6" name="Content Placeholder 5" descr="tuba büyüküstün.jpg"/>
          <p:cNvPicPr>
            <a:picLocks noGrp="1" noChangeAspect="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13706" b="13706"/>
          <a:stretch>
            <a:fillRect/>
          </a:stretch>
        </p:blipFill>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79249610"/>
      </p:ext>
    </p:extLst>
  </p:cSld>
  <p:clrMapOvr>
    <a:masterClrMapping/>
  </p:clrMapOvr>
  <p:transition advTm="2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effectLst>
                  <a:outerShdw blurRad="38100" dist="38100" dir="2700000" algn="tl">
                    <a:schemeClr val="tx1">
                      <a:alpha val="43137"/>
                    </a:schemeClr>
                  </a:outerShdw>
                </a:effectLst>
                <a:latin typeface="Arial"/>
                <a:cs typeface="Arial"/>
              </a:rPr>
              <a:t>Tuba </a:t>
            </a:r>
            <a:r>
              <a:rPr lang="en-US" sz="4000" b="1" dirty="0" err="1" smtClean="0">
                <a:solidFill>
                  <a:srgbClr val="FF0000"/>
                </a:solidFill>
                <a:effectLst>
                  <a:outerShdw blurRad="38100" dist="38100" dir="2700000" algn="tl">
                    <a:schemeClr val="tx1">
                      <a:alpha val="43137"/>
                    </a:schemeClr>
                  </a:outerShdw>
                </a:effectLst>
                <a:latin typeface="Arial"/>
                <a:cs typeface="Arial"/>
              </a:rPr>
              <a:t>Büyüküstün</a:t>
            </a:r>
            <a:endParaRPr lang="en-US" sz="4000" b="1" dirty="0">
              <a:solidFill>
                <a:srgbClr val="FF0000"/>
              </a:solidFill>
              <a:effectLst>
                <a:outerShdw blurRad="38100" dist="38100" dir="2700000" algn="tl">
                  <a:schemeClr val="tx1">
                    <a:alpha val="43137"/>
                  </a:schemeClr>
                </a:outerShdw>
              </a:effectLst>
              <a:latin typeface="Arial"/>
              <a:cs typeface="Arial"/>
            </a:endParaRPr>
          </a:p>
        </p:txBody>
      </p:sp>
      <p:sp>
        <p:nvSpPr>
          <p:cNvPr id="4" name="Rectangle 3"/>
          <p:cNvSpPr/>
          <p:nvPr/>
        </p:nvSpPr>
        <p:spPr>
          <a:xfrm>
            <a:off x="4114800" y="952500"/>
            <a:ext cx="5321300" cy="307777"/>
          </a:xfrm>
          <a:prstGeom prst="rect">
            <a:avLst/>
          </a:prstGeom>
        </p:spPr>
        <p:txBody>
          <a:bodyPr wrap="square">
            <a:spAutoFit/>
          </a:bodyPr>
          <a:lstStyle/>
          <a:p>
            <a:pPr algn="just"/>
            <a:r>
              <a:rPr lang="tr-TR" sz="1400" dirty="0" smtClean="0">
                <a:latin typeface="Arial"/>
                <a:cs typeface="Arial"/>
              </a:rPr>
              <a:t>Tuba Büyüküstün; 5 Temmuz 1982 yılında İstanbul'da doğdu. </a:t>
            </a:r>
          </a:p>
        </p:txBody>
      </p:sp>
      <p:sp>
        <p:nvSpPr>
          <p:cNvPr id="5" name="Rectangle 4"/>
          <p:cNvSpPr/>
          <p:nvPr/>
        </p:nvSpPr>
        <p:spPr>
          <a:xfrm>
            <a:off x="4114800" y="1260277"/>
            <a:ext cx="5321300" cy="738664"/>
          </a:xfrm>
          <a:prstGeom prst="rect">
            <a:avLst/>
          </a:prstGeom>
        </p:spPr>
        <p:txBody>
          <a:bodyPr wrap="square">
            <a:spAutoFit/>
          </a:bodyPr>
          <a:lstStyle/>
          <a:p>
            <a:pPr algn="just"/>
            <a:r>
              <a:rPr lang="tr-TR" sz="1400" dirty="0" smtClean="0">
                <a:latin typeface="Arial"/>
                <a:cs typeface="Arial"/>
              </a:rPr>
              <a:t>Özel Doğuş Okulları'ndan ve Mimar Sinan Güzel Sanatlar Üniversitesi, Sahne Dekorları ve Kostüm Tasarımı bölümünden mezun oldu. </a:t>
            </a:r>
          </a:p>
        </p:txBody>
      </p:sp>
      <p:sp>
        <p:nvSpPr>
          <p:cNvPr id="6" name="Rectangle 5"/>
          <p:cNvSpPr/>
          <p:nvPr/>
        </p:nvSpPr>
        <p:spPr>
          <a:xfrm>
            <a:off x="4114800" y="2214384"/>
            <a:ext cx="2336800" cy="954107"/>
          </a:xfrm>
          <a:prstGeom prst="rect">
            <a:avLst/>
          </a:prstGeom>
        </p:spPr>
        <p:txBody>
          <a:bodyPr wrap="square">
            <a:spAutoFit/>
          </a:bodyPr>
          <a:lstStyle/>
          <a:p>
            <a:r>
              <a:rPr lang="en-US" sz="1400" b="1" dirty="0" err="1" smtClean="0">
                <a:solidFill>
                  <a:srgbClr val="FF0000"/>
                </a:solidFill>
                <a:latin typeface="Arial"/>
                <a:cs typeface="Arial"/>
              </a:rPr>
              <a:t>Oynadığı</a:t>
            </a:r>
            <a:r>
              <a:rPr lang="en-US" sz="1400" b="1" dirty="0" smtClean="0">
                <a:solidFill>
                  <a:srgbClr val="FF0000"/>
                </a:solidFill>
                <a:latin typeface="Arial"/>
                <a:cs typeface="Arial"/>
              </a:rPr>
              <a:t> </a:t>
            </a:r>
            <a:r>
              <a:rPr lang="en-US" sz="1400" b="1" dirty="0" err="1" smtClean="0">
                <a:solidFill>
                  <a:srgbClr val="FF0000"/>
                </a:solidFill>
                <a:latin typeface="Arial"/>
                <a:cs typeface="Arial"/>
              </a:rPr>
              <a:t>Filmler</a:t>
            </a:r>
            <a:r>
              <a:rPr lang="en-US" sz="1400" b="1" dirty="0" smtClean="0">
                <a:solidFill>
                  <a:srgbClr val="FF0000"/>
                </a:solidFill>
                <a:latin typeface="Arial"/>
                <a:cs typeface="Arial"/>
              </a:rPr>
              <a:t>:</a:t>
            </a:r>
          </a:p>
          <a:p>
            <a:r>
              <a:rPr lang="en-US" sz="1400" dirty="0" err="1" smtClean="0">
                <a:latin typeface="Arial"/>
                <a:cs typeface="Arial"/>
              </a:rPr>
              <a:t>Babam</a:t>
            </a:r>
            <a:r>
              <a:rPr lang="en-US" sz="1400" dirty="0" smtClean="0">
                <a:latin typeface="Arial"/>
                <a:cs typeface="Arial"/>
              </a:rPr>
              <a:t> </a:t>
            </a:r>
            <a:r>
              <a:rPr lang="en-US" sz="1400" dirty="0" err="1" smtClean="0">
                <a:latin typeface="Arial"/>
                <a:cs typeface="Arial"/>
              </a:rPr>
              <a:t>ve</a:t>
            </a:r>
            <a:r>
              <a:rPr lang="en-US" sz="1400" dirty="0" smtClean="0">
                <a:latin typeface="Arial"/>
                <a:cs typeface="Arial"/>
              </a:rPr>
              <a:t> </a:t>
            </a:r>
            <a:r>
              <a:rPr lang="en-US" sz="1400" dirty="0" err="1" smtClean="0">
                <a:latin typeface="Arial"/>
                <a:cs typeface="Arial"/>
              </a:rPr>
              <a:t>Oğlum</a:t>
            </a:r>
            <a:endParaRPr lang="en-US" sz="1400" dirty="0" smtClean="0">
              <a:latin typeface="Arial"/>
              <a:cs typeface="Arial"/>
            </a:endParaRPr>
          </a:p>
          <a:p>
            <a:r>
              <a:rPr lang="en-US" sz="1400" dirty="0" err="1" smtClean="0">
                <a:latin typeface="Arial"/>
                <a:cs typeface="Arial"/>
              </a:rPr>
              <a:t>Sınav</a:t>
            </a:r>
            <a:endParaRPr lang="en-US" sz="1400" dirty="0" smtClean="0">
              <a:latin typeface="Arial"/>
              <a:cs typeface="Arial"/>
            </a:endParaRPr>
          </a:p>
          <a:p>
            <a:r>
              <a:rPr lang="en-US" sz="1400" dirty="0" err="1" smtClean="0">
                <a:latin typeface="Arial"/>
                <a:cs typeface="Arial"/>
              </a:rPr>
              <a:t>Yüreğine</a:t>
            </a:r>
            <a:r>
              <a:rPr lang="en-US" sz="1400" dirty="0" smtClean="0">
                <a:latin typeface="Arial"/>
                <a:cs typeface="Arial"/>
              </a:rPr>
              <a:t> </a:t>
            </a:r>
            <a:r>
              <a:rPr lang="en-US" sz="1400" dirty="0" err="1" smtClean="0">
                <a:latin typeface="Arial"/>
                <a:cs typeface="Arial"/>
              </a:rPr>
              <a:t>Sor</a:t>
            </a:r>
            <a:endParaRPr lang="en-US" sz="1400" dirty="0">
              <a:latin typeface="Arial"/>
              <a:cs typeface="Arial"/>
            </a:endParaRPr>
          </a:p>
        </p:txBody>
      </p:sp>
      <p:sp>
        <p:nvSpPr>
          <p:cNvPr id="7" name="Rectangle 6"/>
          <p:cNvSpPr/>
          <p:nvPr/>
        </p:nvSpPr>
        <p:spPr>
          <a:xfrm>
            <a:off x="6083300" y="2214385"/>
            <a:ext cx="3352800" cy="1600438"/>
          </a:xfrm>
          <a:prstGeom prst="rect">
            <a:avLst/>
          </a:prstGeom>
        </p:spPr>
        <p:txBody>
          <a:bodyPr wrap="square">
            <a:spAutoFit/>
          </a:bodyPr>
          <a:lstStyle/>
          <a:p>
            <a:r>
              <a:rPr lang="en-US" sz="1400" b="1" dirty="0" err="1" smtClean="0">
                <a:solidFill>
                  <a:srgbClr val="FF0000"/>
                </a:solidFill>
                <a:latin typeface="Arial"/>
                <a:cs typeface="Arial"/>
              </a:rPr>
              <a:t>Oynadığı</a:t>
            </a:r>
            <a:r>
              <a:rPr lang="en-US" sz="1400" b="1" dirty="0" smtClean="0">
                <a:solidFill>
                  <a:srgbClr val="FF0000"/>
                </a:solidFill>
                <a:latin typeface="Arial"/>
                <a:cs typeface="Arial"/>
              </a:rPr>
              <a:t> </a:t>
            </a:r>
            <a:r>
              <a:rPr lang="en-US" sz="1400" b="1" dirty="0" err="1" smtClean="0">
                <a:solidFill>
                  <a:srgbClr val="FF0000"/>
                </a:solidFill>
                <a:latin typeface="Arial"/>
                <a:cs typeface="Arial"/>
              </a:rPr>
              <a:t>Diziler</a:t>
            </a:r>
            <a:r>
              <a:rPr lang="en-US" sz="1400" b="1" dirty="0" smtClean="0">
                <a:solidFill>
                  <a:srgbClr val="FF0000"/>
                </a:solidFill>
                <a:latin typeface="Arial"/>
                <a:cs typeface="Arial"/>
              </a:rPr>
              <a:t>:</a:t>
            </a:r>
          </a:p>
          <a:p>
            <a:r>
              <a:rPr lang="en-US" sz="1400" dirty="0" smtClean="0">
                <a:latin typeface="Arial"/>
                <a:cs typeface="Arial"/>
              </a:rPr>
              <a:t>Sultan </a:t>
            </a:r>
            <a:r>
              <a:rPr lang="en-US" sz="1400" dirty="0" err="1" smtClean="0">
                <a:latin typeface="Arial"/>
                <a:cs typeface="Arial"/>
              </a:rPr>
              <a:t>Makamı</a:t>
            </a:r>
            <a:endParaRPr lang="en-US" sz="1400" dirty="0" smtClean="0">
              <a:latin typeface="Arial"/>
              <a:cs typeface="Arial"/>
            </a:endParaRPr>
          </a:p>
          <a:p>
            <a:r>
              <a:rPr lang="en-US" sz="1400" dirty="0" err="1" smtClean="0">
                <a:latin typeface="Arial"/>
                <a:cs typeface="Arial"/>
              </a:rPr>
              <a:t>Çemberimde</a:t>
            </a:r>
            <a:r>
              <a:rPr lang="en-US" sz="1400" dirty="0" smtClean="0">
                <a:latin typeface="Arial"/>
                <a:cs typeface="Arial"/>
              </a:rPr>
              <a:t> </a:t>
            </a:r>
            <a:r>
              <a:rPr lang="en-US" sz="1400" dirty="0" err="1" smtClean="0">
                <a:latin typeface="Arial"/>
                <a:cs typeface="Arial"/>
              </a:rPr>
              <a:t>Gül</a:t>
            </a:r>
            <a:r>
              <a:rPr lang="en-US" sz="1400" dirty="0" smtClean="0">
                <a:latin typeface="Arial"/>
                <a:cs typeface="Arial"/>
              </a:rPr>
              <a:t> </a:t>
            </a:r>
            <a:r>
              <a:rPr lang="en-US" sz="1400" dirty="0" err="1" smtClean="0">
                <a:latin typeface="Arial"/>
                <a:cs typeface="Arial"/>
              </a:rPr>
              <a:t>Oya</a:t>
            </a:r>
            <a:endParaRPr lang="en-US" sz="1400" dirty="0" smtClean="0">
              <a:latin typeface="Arial"/>
              <a:cs typeface="Arial"/>
            </a:endParaRPr>
          </a:p>
          <a:p>
            <a:r>
              <a:rPr lang="en-US" sz="1400" dirty="0" err="1" smtClean="0">
                <a:latin typeface="Arial"/>
                <a:cs typeface="Arial"/>
              </a:rPr>
              <a:t>Ihlamurlar</a:t>
            </a:r>
            <a:r>
              <a:rPr lang="en-US" sz="1400" dirty="0" smtClean="0">
                <a:latin typeface="Arial"/>
                <a:cs typeface="Arial"/>
              </a:rPr>
              <a:t> </a:t>
            </a:r>
            <a:r>
              <a:rPr lang="en-US" sz="1400" dirty="0" err="1" smtClean="0">
                <a:latin typeface="Arial"/>
                <a:cs typeface="Arial"/>
              </a:rPr>
              <a:t>Altında</a:t>
            </a:r>
            <a:endParaRPr lang="en-US" sz="1400" dirty="0" smtClean="0">
              <a:latin typeface="Arial"/>
              <a:cs typeface="Arial"/>
            </a:endParaRPr>
          </a:p>
          <a:p>
            <a:r>
              <a:rPr lang="en-US" sz="1400" dirty="0" err="1" smtClean="0">
                <a:latin typeface="Arial"/>
                <a:cs typeface="Arial"/>
              </a:rPr>
              <a:t>Asi</a:t>
            </a:r>
            <a:endParaRPr lang="en-US" sz="1400" dirty="0" smtClean="0">
              <a:latin typeface="Arial"/>
              <a:cs typeface="Arial"/>
            </a:endParaRPr>
          </a:p>
          <a:p>
            <a:r>
              <a:rPr lang="en-US" sz="1400" dirty="0" err="1" smtClean="0">
                <a:latin typeface="Arial"/>
                <a:cs typeface="Arial"/>
              </a:rPr>
              <a:t>Gönülçelen</a:t>
            </a:r>
            <a:endParaRPr lang="en-US" sz="1400" dirty="0" smtClean="0">
              <a:latin typeface="Arial"/>
              <a:cs typeface="Arial"/>
            </a:endParaRPr>
          </a:p>
          <a:p>
            <a:r>
              <a:rPr lang="en-US" sz="1400" dirty="0" smtClean="0">
                <a:latin typeface="Arial"/>
                <a:cs typeface="Arial"/>
              </a:rPr>
              <a:t>Kara Para </a:t>
            </a:r>
            <a:r>
              <a:rPr lang="en-US" sz="1400" dirty="0" err="1" smtClean="0">
                <a:latin typeface="Arial"/>
                <a:cs typeface="Arial"/>
              </a:rPr>
              <a:t>Aşk</a:t>
            </a:r>
            <a:endParaRPr lang="en-US" sz="1400" dirty="0" smtClean="0">
              <a:latin typeface="Arial"/>
              <a:cs typeface="Arial"/>
            </a:endParaRPr>
          </a:p>
        </p:txBody>
      </p:sp>
      <p:sp>
        <p:nvSpPr>
          <p:cNvPr id="8" name="Rectangle 7"/>
          <p:cNvSpPr/>
          <p:nvPr/>
        </p:nvSpPr>
        <p:spPr>
          <a:xfrm>
            <a:off x="4114800" y="4165599"/>
            <a:ext cx="5321300" cy="2677656"/>
          </a:xfrm>
          <a:prstGeom prst="rect">
            <a:avLst/>
          </a:prstGeom>
        </p:spPr>
        <p:txBody>
          <a:bodyPr wrap="square">
            <a:spAutoFit/>
          </a:bodyPr>
          <a:lstStyle/>
          <a:p>
            <a:r>
              <a:rPr lang="tr-TR" sz="1400" b="1" dirty="0" smtClean="0">
                <a:solidFill>
                  <a:srgbClr val="FF0000"/>
                </a:solidFill>
                <a:latin typeface="Arial"/>
                <a:cs typeface="Arial"/>
              </a:rPr>
              <a:t>Ödülleri:</a:t>
            </a:r>
          </a:p>
          <a:p>
            <a:r>
              <a:rPr lang="tr-TR" sz="1400" dirty="0" smtClean="0">
                <a:latin typeface="Arial"/>
                <a:cs typeface="Arial"/>
              </a:rPr>
              <a:t>Sırbistan Cumhuriyeti Uluslararası TV Festival Bar En İyi Kadın Oyuncu - Gülizar</a:t>
            </a:r>
          </a:p>
          <a:p>
            <a:r>
              <a:rPr lang="tr-TR" sz="1400" dirty="0" smtClean="0">
                <a:latin typeface="Arial"/>
                <a:cs typeface="Arial"/>
              </a:rPr>
              <a:t>Radyo Televizyon Gazetecileri Derneği Medya Oscarları Yılın Kadın Oyuncusu - Gönülçelen</a:t>
            </a:r>
          </a:p>
          <a:p>
            <a:r>
              <a:rPr lang="tr-TR" sz="1400" dirty="0" smtClean="0">
                <a:latin typeface="Arial"/>
                <a:cs typeface="Arial"/>
              </a:rPr>
              <a:t>Siyaset Dergisi Yılın En İyileri Ödülleri Yılın Televizyon Kadın Oyuncusu - Gönülçelen</a:t>
            </a:r>
          </a:p>
          <a:p>
            <a:r>
              <a:rPr lang="tr-TR" sz="1400" dirty="0" smtClean="0">
                <a:latin typeface="Arial"/>
                <a:cs typeface="Arial"/>
              </a:rPr>
              <a:t>Elle Style Awards Türkiye - Elle Style Kadın Oyuncu	</a:t>
            </a:r>
          </a:p>
          <a:p>
            <a:r>
              <a:rPr lang="tr-TR" sz="1400" dirty="0" smtClean="0">
                <a:latin typeface="Arial"/>
                <a:cs typeface="Arial"/>
              </a:rPr>
              <a:t>TUROB Başarılı Türk Dizileri Teşekkür Ödülü - Ihlamurlar Altında</a:t>
            </a:r>
          </a:p>
          <a:p>
            <a:r>
              <a:rPr lang="tr-TR" sz="1400" dirty="0" smtClean="0">
                <a:latin typeface="Arial"/>
                <a:cs typeface="Arial"/>
              </a:rPr>
              <a:t>KARVAK Yılın En İyileri Ödülleri Yılın En İyi Kadın Oyuncusu - 20 Dakika</a:t>
            </a:r>
          </a:p>
          <a:p>
            <a:r>
              <a:rPr lang="tr-TR" sz="1400" dirty="0" smtClean="0">
                <a:latin typeface="Arial"/>
                <a:cs typeface="Arial"/>
              </a:rPr>
              <a:t>Uluslararası Emmy Ödülleri En İyi Kadın Oyuncu Adayı</a:t>
            </a:r>
            <a:endParaRPr lang="en-US" sz="1400" dirty="0">
              <a:latin typeface="Arial"/>
              <a:cs typeface="Arial"/>
            </a:endParaRPr>
          </a:p>
        </p:txBody>
      </p:sp>
    </p:spTree>
  </p:cSld>
  <p:clrMapOvr>
    <a:masterClrMapping/>
  </p:clrMapOvr>
  <p:transition advTm="2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4000" dirty="0" smtClean="0">
                <a:solidFill>
                  <a:srgbClr val="FF0000"/>
                </a:solidFill>
                <a:effectLst>
                  <a:outerShdw blurRad="38100" dist="38100" dir="2700000" algn="tl">
                    <a:schemeClr val="tx1">
                      <a:alpha val="43137"/>
                    </a:schemeClr>
                  </a:outerShdw>
                </a:effectLst>
                <a:latin typeface="Arial"/>
                <a:cs typeface="Arial"/>
              </a:rPr>
              <a:t>Veronique Wuthrich</a:t>
            </a:r>
            <a:endParaRPr lang="en-US" sz="4000" dirty="0">
              <a:solidFill>
                <a:srgbClr val="FF0000"/>
              </a:solidFill>
              <a:effectLst>
                <a:outerShdw blurRad="38100" dist="38100" dir="2700000" algn="tl">
                  <a:schemeClr val="tx1">
                    <a:alpha val="43137"/>
                  </a:schemeClr>
                </a:outerShdw>
              </a:effectLst>
              <a:latin typeface="Arial"/>
              <a:cs typeface="Arial"/>
            </a:endParaRPr>
          </a:p>
        </p:txBody>
      </p:sp>
      <p:pic>
        <p:nvPicPr>
          <p:cNvPr id="5" name="Content Placeholder 4" descr="veronique wuthrich.jpg"/>
          <p:cNvPicPr>
            <a:picLocks noGrp="1" noChangeAspect="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13759" b="13759"/>
          <a:stretch>
            <a:fillRect/>
          </a:stretch>
        </p:blipFill>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36029564"/>
      </p:ext>
    </p:extLst>
  </p:cSld>
  <p:clrMapOvr>
    <a:masterClrMapping/>
  </p:clrMapOvr>
  <p:transition advTm="2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4000" b="1" dirty="0" smtClean="0">
                <a:solidFill>
                  <a:srgbClr val="FF0000"/>
                </a:solidFill>
                <a:effectLst>
                  <a:outerShdw blurRad="38100" dist="38100" dir="2700000" algn="tl">
                    <a:schemeClr val="tx1">
                      <a:alpha val="43137"/>
                    </a:schemeClr>
                  </a:outerShdw>
                </a:effectLst>
                <a:latin typeface="Arial"/>
                <a:cs typeface="Arial"/>
              </a:rPr>
              <a:t>Veronique </a:t>
            </a:r>
            <a:r>
              <a:rPr lang="de-DE" sz="4000" b="1" dirty="0" err="1" smtClean="0">
                <a:solidFill>
                  <a:srgbClr val="FF0000"/>
                </a:solidFill>
                <a:effectLst>
                  <a:outerShdw blurRad="38100" dist="38100" dir="2700000" algn="tl">
                    <a:schemeClr val="tx1">
                      <a:alpha val="43137"/>
                    </a:schemeClr>
                  </a:outerShdw>
                </a:effectLst>
                <a:latin typeface="Arial"/>
                <a:cs typeface="Arial"/>
              </a:rPr>
              <a:t>Wuthrich</a:t>
            </a:r>
            <a:endParaRPr lang="en-US" sz="4000" b="1" dirty="0">
              <a:solidFill>
                <a:srgbClr val="FF0000"/>
              </a:solidFill>
              <a:effectLst>
                <a:outerShdw blurRad="38100" dist="38100" dir="2700000" algn="tl">
                  <a:schemeClr val="tx1">
                    <a:alpha val="43137"/>
                  </a:schemeClr>
                </a:outerShdw>
              </a:effectLst>
            </a:endParaRPr>
          </a:p>
        </p:txBody>
      </p:sp>
      <p:sp>
        <p:nvSpPr>
          <p:cNvPr id="4" name="Rectangle 3"/>
          <p:cNvSpPr/>
          <p:nvPr/>
        </p:nvSpPr>
        <p:spPr>
          <a:xfrm>
            <a:off x="4102100" y="1135638"/>
            <a:ext cx="5435600" cy="738664"/>
          </a:xfrm>
          <a:prstGeom prst="rect">
            <a:avLst/>
          </a:prstGeom>
        </p:spPr>
        <p:txBody>
          <a:bodyPr wrap="square">
            <a:spAutoFit/>
          </a:bodyPr>
          <a:lstStyle/>
          <a:p>
            <a:endParaRPr lang="en-US" sz="1400" dirty="0" smtClean="0">
              <a:latin typeface="Arial"/>
              <a:cs typeface="Arial"/>
            </a:endParaRPr>
          </a:p>
          <a:p>
            <a:r>
              <a:rPr lang="en-US" sz="1400" dirty="0" smtClean="0">
                <a:latin typeface="Arial"/>
                <a:cs typeface="Arial"/>
              </a:rPr>
              <a:t>Veronique </a:t>
            </a:r>
            <a:r>
              <a:rPr lang="en-US" sz="1400" dirty="0" err="1" smtClean="0">
                <a:latin typeface="Arial"/>
                <a:cs typeface="Arial"/>
              </a:rPr>
              <a:t>Wuthrich</a:t>
            </a:r>
            <a:r>
              <a:rPr lang="en-US" sz="1400" dirty="0" smtClean="0">
                <a:latin typeface="Arial"/>
                <a:cs typeface="Arial"/>
              </a:rPr>
              <a:t>; 2013 </a:t>
            </a:r>
            <a:r>
              <a:rPr lang="en-US" sz="1400" dirty="0" err="1" smtClean="0">
                <a:latin typeface="Arial"/>
                <a:cs typeface="Arial"/>
              </a:rPr>
              <a:t>yılında</a:t>
            </a:r>
            <a:r>
              <a:rPr lang="en-US" sz="1400" dirty="0" smtClean="0">
                <a:latin typeface="Arial"/>
                <a:cs typeface="Arial"/>
              </a:rPr>
              <a:t> Cannes Film </a:t>
            </a:r>
            <a:r>
              <a:rPr lang="en-US" sz="1400" dirty="0" err="1" smtClean="0">
                <a:latin typeface="Arial"/>
                <a:cs typeface="Arial"/>
              </a:rPr>
              <a:t>Festivali</a:t>
            </a:r>
            <a:r>
              <a:rPr lang="en-US" sz="1400" dirty="0" smtClean="0">
                <a:latin typeface="Arial"/>
                <a:cs typeface="Arial"/>
              </a:rPr>
              <a:t> </a:t>
            </a:r>
            <a:r>
              <a:rPr lang="en-US" sz="1400" dirty="0" err="1" smtClean="0">
                <a:latin typeface="Arial"/>
                <a:cs typeface="Arial"/>
              </a:rPr>
              <a:t>Seçki</a:t>
            </a:r>
            <a:r>
              <a:rPr lang="en-US" sz="1400" dirty="0" smtClean="0">
                <a:latin typeface="Arial"/>
                <a:cs typeface="Arial"/>
              </a:rPr>
              <a:t> </a:t>
            </a:r>
            <a:r>
              <a:rPr lang="en-US" sz="1400" dirty="0" err="1" smtClean="0">
                <a:latin typeface="Arial"/>
                <a:cs typeface="Arial"/>
              </a:rPr>
              <a:t>bölümünde</a:t>
            </a:r>
            <a:r>
              <a:rPr lang="en-US" sz="1400" dirty="0" smtClean="0">
                <a:latin typeface="Arial"/>
                <a:cs typeface="Arial"/>
              </a:rPr>
              <a:t> </a:t>
            </a:r>
            <a:r>
              <a:rPr lang="en-US" sz="1400" dirty="0" err="1" smtClean="0">
                <a:latin typeface="Arial"/>
                <a:cs typeface="Arial"/>
              </a:rPr>
              <a:t>gösterilen</a:t>
            </a:r>
            <a:r>
              <a:rPr lang="en-US" sz="1400" dirty="0" smtClean="0">
                <a:latin typeface="Arial"/>
                <a:cs typeface="Arial"/>
              </a:rPr>
              <a:t> My Sweet </a:t>
            </a:r>
            <a:r>
              <a:rPr lang="en-US" sz="1400" dirty="0" err="1" smtClean="0">
                <a:latin typeface="Arial"/>
                <a:cs typeface="Arial"/>
              </a:rPr>
              <a:t>Paperland</a:t>
            </a:r>
            <a:r>
              <a:rPr lang="en-US" sz="1400" dirty="0" smtClean="0">
                <a:latin typeface="Arial"/>
                <a:cs typeface="Arial"/>
              </a:rPr>
              <a:t> </a:t>
            </a:r>
            <a:r>
              <a:rPr lang="en-US" sz="1400" dirty="0" err="1" smtClean="0">
                <a:latin typeface="Arial"/>
                <a:cs typeface="Arial"/>
              </a:rPr>
              <a:t>filmi</a:t>
            </a:r>
            <a:r>
              <a:rPr lang="en-US" sz="1400" dirty="0" smtClean="0">
                <a:latin typeface="Arial"/>
                <a:cs typeface="Arial"/>
              </a:rPr>
              <a:t> </a:t>
            </a:r>
            <a:r>
              <a:rPr lang="en-US" sz="1400" dirty="0" err="1" smtClean="0">
                <a:latin typeface="Arial"/>
                <a:cs typeface="Arial"/>
              </a:rPr>
              <a:t>ile</a:t>
            </a:r>
            <a:r>
              <a:rPr lang="en-US" sz="1400" dirty="0" smtClean="0">
                <a:latin typeface="Arial"/>
                <a:cs typeface="Arial"/>
              </a:rPr>
              <a:t> </a:t>
            </a:r>
            <a:r>
              <a:rPr lang="en-US" sz="1400" dirty="0" err="1" smtClean="0">
                <a:latin typeface="Arial"/>
                <a:cs typeface="Arial"/>
              </a:rPr>
              <a:t>ismini</a:t>
            </a:r>
            <a:r>
              <a:rPr lang="en-US" sz="1400" dirty="0" smtClean="0">
                <a:latin typeface="Arial"/>
                <a:cs typeface="Arial"/>
              </a:rPr>
              <a:t> </a:t>
            </a:r>
            <a:r>
              <a:rPr lang="en-US" sz="1400" dirty="0" err="1" smtClean="0">
                <a:latin typeface="Arial"/>
                <a:cs typeface="Arial"/>
              </a:rPr>
              <a:t>duyurdu</a:t>
            </a:r>
            <a:r>
              <a:rPr lang="en-US" sz="1400" dirty="0" smtClean="0">
                <a:latin typeface="Arial"/>
                <a:cs typeface="Arial"/>
              </a:rPr>
              <a:t>. </a:t>
            </a:r>
          </a:p>
        </p:txBody>
      </p:sp>
      <p:sp>
        <p:nvSpPr>
          <p:cNvPr id="5" name="Rectangle 4"/>
          <p:cNvSpPr/>
          <p:nvPr/>
        </p:nvSpPr>
        <p:spPr>
          <a:xfrm>
            <a:off x="4102100" y="1866900"/>
            <a:ext cx="5435600" cy="954107"/>
          </a:xfrm>
          <a:prstGeom prst="rect">
            <a:avLst/>
          </a:prstGeom>
        </p:spPr>
        <p:txBody>
          <a:bodyPr wrap="square">
            <a:spAutoFit/>
          </a:bodyPr>
          <a:lstStyle/>
          <a:p>
            <a:endParaRPr lang="en-US" sz="1400" dirty="0" smtClean="0">
              <a:latin typeface="Arial"/>
              <a:cs typeface="Arial"/>
            </a:endParaRPr>
          </a:p>
          <a:p>
            <a:endParaRPr lang="en-US" sz="1400" dirty="0" smtClean="0">
              <a:latin typeface="Arial"/>
              <a:cs typeface="Arial"/>
            </a:endParaRPr>
          </a:p>
          <a:p>
            <a:r>
              <a:rPr lang="en-US" sz="1400" dirty="0" smtClean="0">
                <a:latin typeface="Arial"/>
                <a:cs typeface="Arial"/>
              </a:rPr>
              <a:t>Veronique, </a:t>
            </a:r>
            <a:r>
              <a:rPr lang="en-US" sz="1400" dirty="0" err="1" smtClean="0">
                <a:latin typeface="Arial"/>
                <a:cs typeface="Arial"/>
              </a:rPr>
              <a:t>oyunculuğun</a:t>
            </a:r>
            <a:r>
              <a:rPr lang="en-US" sz="1400" dirty="0" smtClean="0">
                <a:latin typeface="Arial"/>
                <a:cs typeface="Arial"/>
              </a:rPr>
              <a:t> </a:t>
            </a:r>
            <a:r>
              <a:rPr lang="en-US" sz="1400" dirty="0" err="1" smtClean="0">
                <a:latin typeface="Arial"/>
                <a:cs typeface="Arial"/>
              </a:rPr>
              <a:t>yanı</a:t>
            </a:r>
            <a:r>
              <a:rPr lang="en-US" sz="1400" dirty="0" smtClean="0">
                <a:latin typeface="Arial"/>
                <a:cs typeface="Arial"/>
              </a:rPr>
              <a:t> </a:t>
            </a:r>
            <a:r>
              <a:rPr lang="en-US" sz="1400" dirty="0" err="1" smtClean="0">
                <a:latin typeface="Arial"/>
                <a:cs typeface="Arial"/>
              </a:rPr>
              <a:t>sıra</a:t>
            </a:r>
            <a:r>
              <a:rPr lang="en-US" sz="1400" dirty="0" smtClean="0">
                <a:latin typeface="Arial"/>
                <a:cs typeface="Arial"/>
              </a:rPr>
              <a:t> roman </a:t>
            </a:r>
            <a:r>
              <a:rPr lang="en-US" sz="1400" dirty="0" err="1" smtClean="0">
                <a:latin typeface="Arial"/>
                <a:cs typeface="Arial"/>
              </a:rPr>
              <a:t>ve</a:t>
            </a:r>
            <a:r>
              <a:rPr lang="en-US" sz="1400" dirty="0" smtClean="0">
                <a:latin typeface="Arial"/>
                <a:cs typeface="Arial"/>
              </a:rPr>
              <a:t> </a:t>
            </a:r>
            <a:r>
              <a:rPr lang="en-US" sz="1400" dirty="0" err="1" smtClean="0">
                <a:latin typeface="Arial"/>
                <a:cs typeface="Arial"/>
              </a:rPr>
              <a:t>senaryo</a:t>
            </a:r>
            <a:r>
              <a:rPr lang="en-US" sz="1400" dirty="0" smtClean="0">
                <a:latin typeface="Arial"/>
                <a:cs typeface="Arial"/>
              </a:rPr>
              <a:t> </a:t>
            </a:r>
            <a:r>
              <a:rPr lang="en-US" sz="1400" dirty="0" err="1" smtClean="0">
                <a:latin typeface="Arial"/>
                <a:cs typeface="Arial"/>
              </a:rPr>
              <a:t>yazarlığı</a:t>
            </a:r>
            <a:r>
              <a:rPr lang="en-US" sz="1400" dirty="0" smtClean="0">
                <a:latin typeface="Arial"/>
                <a:cs typeface="Arial"/>
              </a:rPr>
              <a:t> </a:t>
            </a:r>
            <a:r>
              <a:rPr lang="en-US" sz="1400" dirty="0" err="1" smtClean="0">
                <a:latin typeface="Arial"/>
                <a:cs typeface="Arial"/>
              </a:rPr>
              <a:t>da</a:t>
            </a:r>
            <a:r>
              <a:rPr lang="en-US" sz="1400" dirty="0" smtClean="0">
                <a:latin typeface="Arial"/>
                <a:cs typeface="Arial"/>
              </a:rPr>
              <a:t> </a:t>
            </a:r>
            <a:r>
              <a:rPr lang="en-US" sz="1400" dirty="0" err="1" smtClean="0">
                <a:latin typeface="Arial"/>
                <a:cs typeface="Arial"/>
              </a:rPr>
              <a:t>yapmaktadır</a:t>
            </a:r>
            <a:r>
              <a:rPr lang="en-US" sz="1400" dirty="0" smtClean="0">
                <a:latin typeface="Arial"/>
                <a:cs typeface="Arial"/>
              </a:rPr>
              <a:t>.</a:t>
            </a:r>
          </a:p>
        </p:txBody>
      </p:sp>
      <p:sp>
        <p:nvSpPr>
          <p:cNvPr id="6" name="Rectangle 5"/>
          <p:cNvSpPr/>
          <p:nvPr/>
        </p:nvSpPr>
        <p:spPr>
          <a:xfrm>
            <a:off x="4102100" y="3035300"/>
            <a:ext cx="5435600" cy="954107"/>
          </a:xfrm>
          <a:prstGeom prst="rect">
            <a:avLst/>
          </a:prstGeom>
        </p:spPr>
        <p:txBody>
          <a:bodyPr wrap="square">
            <a:spAutoFit/>
          </a:bodyPr>
          <a:lstStyle/>
          <a:p>
            <a:r>
              <a:rPr lang="en-US" sz="1400" b="1" dirty="0" err="1" smtClean="0">
                <a:solidFill>
                  <a:srgbClr val="FF0000"/>
                </a:solidFill>
                <a:latin typeface="Arial"/>
                <a:cs typeface="Arial"/>
              </a:rPr>
              <a:t>Oynadığı</a:t>
            </a:r>
            <a:r>
              <a:rPr lang="en-US" sz="1400" b="1" dirty="0" smtClean="0">
                <a:solidFill>
                  <a:srgbClr val="FF0000"/>
                </a:solidFill>
                <a:latin typeface="Arial"/>
                <a:cs typeface="Arial"/>
              </a:rPr>
              <a:t> </a:t>
            </a:r>
            <a:r>
              <a:rPr lang="en-US" sz="1400" b="1" dirty="0" err="1" smtClean="0">
                <a:solidFill>
                  <a:srgbClr val="FF0000"/>
                </a:solidFill>
                <a:latin typeface="Arial"/>
                <a:cs typeface="Arial"/>
              </a:rPr>
              <a:t>Filmler</a:t>
            </a:r>
            <a:endParaRPr lang="en-US" sz="1400" b="1" dirty="0" smtClean="0">
              <a:solidFill>
                <a:srgbClr val="FF0000"/>
              </a:solidFill>
              <a:latin typeface="Arial"/>
              <a:cs typeface="Arial"/>
            </a:endParaRPr>
          </a:p>
          <a:p>
            <a:r>
              <a:rPr lang="en-US" sz="1400" dirty="0" smtClean="0">
                <a:latin typeface="Arial"/>
                <a:cs typeface="Arial"/>
              </a:rPr>
              <a:t>Tight Dress (</a:t>
            </a:r>
            <a:r>
              <a:rPr lang="en-US" sz="1400" dirty="0" err="1" smtClean="0">
                <a:latin typeface="Arial"/>
                <a:cs typeface="Arial"/>
              </a:rPr>
              <a:t>Hazırlık</a:t>
            </a:r>
            <a:r>
              <a:rPr lang="en-US" sz="1400" dirty="0" smtClean="0">
                <a:latin typeface="Arial"/>
                <a:cs typeface="Arial"/>
              </a:rPr>
              <a:t> </a:t>
            </a:r>
            <a:r>
              <a:rPr lang="en-US" sz="1400" dirty="0" err="1" smtClean="0">
                <a:latin typeface="Arial"/>
                <a:cs typeface="Arial"/>
              </a:rPr>
              <a:t>aşamasında</a:t>
            </a:r>
            <a:r>
              <a:rPr lang="en-US" sz="1400" dirty="0" smtClean="0">
                <a:latin typeface="Arial"/>
                <a:cs typeface="Arial"/>
              </a:rPr>
              <a:t>)</a:t>
            </a:r>
          </a:p>
          <a:p>
            <a:r>
              <a:rPr lang="en-US" sz="1400" dirty="0" smtClean="0">
                <a:latin typeface="Arial"/>
                <a:cs typeface="Arial"/>
              </a:rPr>
              <a:t>My Sweet </a:t>
            </a:r>
            <a:r>
              <a:rPr lang="en-US" sz="1400" dirty="0" err="1" smtClean="0">
                <a:latin typeface="Arial"/>
                <a:cs typeface="Arial"/>
              </a:rPr>
              <a:t>Paperland</a:t>
            </a:r>
            <a:endParaRPr lang="en-US" sz="1400" dirty="0" smtClean="0">
              <a:latin typeface="Arial"/>
              <a:cs typeface="Arial"/>
            </a:endParaRPr>
          </a:p>
          <a:p>
            <a:r>
              <a:rPr lang="en-US" sz="1400" dirty="0" smtClean="0">
                <a:latin typeface="Arial"/>
                <a:cs typeface="Arial"/>
              </a:rPr>
              <a:t>Money Baby (post </a:t>
            </a:r>
            <a:r>
              <a:rPr lang="en-US" sz="1400" dirty="0" err="1" smtClean="0">
                <a:latin typeface="Arial"/>
                <a:cs typeface="Arial"/>
              </a:rPr>
              <a:t>prodüksiyon</a:t>
            </a:r>
            <a:r>
              <a:rPr lang="en-US" sz="1400" dirty="0" smtClean="0">
                <a:latin typeface="Arial"/>
                <a:cs typeface="Arial"/>
              </a:rPr>
              <a:t> </a:t>
            </a:r>
            <a:r>
              <a:rPr lang="en-US" sz="1400" dirty="0" err="1" smtClean="0">
                <a:latin typeface="Arial"/>
                <a:cs typeface="Arial"/>
              </a:rPr>
              <a:t>aşamasında</a:t>
            </a:r>
            <a:r>
              <a:rPr lang="en-US" sz="1400" dirty="0" smtClean="0">
                <a:latin typeface="Arial"/>
                <a:cs typeface="Arial"/>
              </a:rPr>
              <a:t>)</a:t>
            </a:r>
            <a:endParaRPr lang="en-US" sz="1400" dirty="0">
              <a:latin typeface="Arial"/>
              <a:cs typeface="Arial"/>
            </a:endParaRPr>
          </a:p>
        </p:txBody>
      </p:sp>
    </p:spTree>
  </p:cSld>
  <p:clrMapOvr>
    <a:masterClrMapping/>
  </p:clrMapOvr>
  <p:transition advTm="2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568700" y="249456"/>
            <a:ext cx="5943600" cy="721526"/>
          </a:xfrm>
        </p:spPr>
        <p:txBody>
          <a:bodyPr>
            <a:noAutofit/>
          </a:bodyPr>
          <a:lstStyle/>
          <a:p>
            <a:pPr algn="ctr"/>
            <a:r>
              <a:rPr lang="en-US" sz="2800" b="1" u="sng" dirty="0" smtClean="0">
                <a:solidFill>
                  <a:srgbClr val="FF0000"/>
                </a:solidFill>
                <a:effectLst>
                  <a:outerShdw blurRad="50800" dist="38100" dir="2700000">
                    <a:schemeClr val="tx1">
                      <a:alpha val="43000"/>
                    </a:schemeClr>
                  </a:outerShdw>
                </a:effectLst>
                <a:latin typeface="Arial"/>
                <a:cs typeface="Arial"/>
              </a:rPr>
              <a:t>TIGHT DRESS / DAR ELBİSE</a:t>
            </a:r>
            <a:endParaRPr lang="en-US" sz="2800" b="1" u="sng" dirty="0">
              <a:solidFill>
                <a:srgbClr val="FF0000"/>
              </a:solidFill>
              <a:effectLst>
                <a:outerShdw blurRad="50800" dist="38100" dir="2700000">
                  <a:schemeClr val="tx1">
                    <a:alpha val="43000"/>
                  </a:schemeClr>
                </a:outerShdw>
              </a:effectLst>
              <a:latin typeface="Arial"/>
              <a:cs typeface="Arial"/>
            </a:endParaRPr>
          </a:p>
        </p:txBody>
      </p:sp>
      <p:sp>
        <p:nvSpPr>
          <p:cNvPr id="3" name="TextBox 2"/>
          <p:cNvSpPr txBox="1"/>
          <p:nvPr/>
        </p:nvSpPr>
        <p:spPr>
          <a:xfrm>
            <a:off x="4262654" y="1008907"/>
            <a:ext cx="4181201" cy="520512"/>
          </a:xfrm>
          <a:prstGeom prst="rect">
            <a:avLst/>
          </a:prstGeom>
          <a:noFill/>
        </p:spPr>
        <p:txBody>
          <a:bodyPr wrap="square" lIns="92376" tIns="46188" rIns="92376" bIns="46188" rtlCol="0">
            <a:spAutoFit/>
          </a:bodyPr>
          <a:lstStyle/>
          <a:p>
            <a:r>
              <a:rPr lang="en-US" sz="1400" dirty="0" smtClean="0">
                <a:solidFill>
                  <a:srgbClr val="FF0000"/>
                </a:solidFill>
                <a:latin typeface="Arial"/>
                <a:cs typeface="Arial"/>
              </a:rPr>
              <a:t>                              </a:t>
            </a:r>
            <a:r>
              <a:rPr lang="en-US" sz="1400" b="1" dirty="0" smtClean="0">
                <a:solidFill>
                  <a:srgbClr val="FF0000"/>
                </a:solidFill>
                <a:latin typeface="Arial"/>
                <a:cs typeface="Arial"/>
              </a:rPr>
              <a:t> </a:t>
            </a:r>
            <a:r>
              <a:rPr lang="en-US" sz="1400" b="1" dirty="0" err="1" smtClean="0">
                <a:solidFill>
                  <a:srgbClr val="FF0000"/>
                </a:solidFill>
                <a:latin typeface="Arial"/>
                <a:cs typeface="Arial"/>
              </a:rPr>
              <a:t>Yapımcı</a:t>
            </a:r>
            <a:endParaRPr lang="en-US" sz="1400" b="1" dirty="0" smtClean="0">
              <a:solidFill>
                <a:srgbClr val="FF0000"/>
              </a:solidFill>
              <a:latin typeface="Arial"/>
              <a:cs typeface="Arial"/>
            </a:endParaRPr>
          </a:p>
          <a:p>
            <a:pPr algn="ctr"/>
            <a:r>
              <a:rPr lang="en-US" sz="1400" dirty="0" smtClean="0">
                <a:latin typeface="Arial"/>
                <a:cs typeface="Arial"/>
              </a:rPr>
              <a:t>İFP İstanbul Film </a:t>
            </a:r>
            <a:r>
              <a:rPr lang="en-US" sz="1400" dirty="0" err="1" smtClean="0">
                <a:latin typeface="Arial"/>
                <a:cs typeface="Arial"/>
              </a:rPr>
              <a:t>Prodüksiyon</a:t>
            </a:r>
            <a:r>
              <a:rPr lang="en-US" sz="1400" dirty="0" smtClean="0">
                <a:latin typeface="Arial"/>
                <a:cs typeface="Arial"/>
              </a:rPr>
              <a:t> / HS Production</a:t>
            </a:r>
            <a:endParaRPr lang="en-US" sz="1400" dirty="0">
              <a:latin typeface="Arial"/>
              <a:cs typeface="Arial"/>
            </a:endParaRPr>
          </a:p>
        </p:txBody>
      </p:sp>
      <p:sp>
        <p:nvSpPr>
          <p:cNvPr id="4" name="TextBox 3"/>
          <p:cNvSpPr txBox="1"/>
          <p:nvPr/>
        </p:nvSpPr>
        <p:spPr>
          <a:xfrm>
            <a:off x="4852817" y="1550537"/>
            <a:ext cx="2878160" cy="520512"/>
          </a:xfrm>
          <a:prstGeom prst="rect">
            <a:avLst/>
          </a:prstGeom>
          <a:noFill/>
        </p:spPr>
        <p:txBody>
          <a:bodyPr wrap="square" lIns="92376" tIns="46188" rIns="92376" bIns="46188" rtlCol="0">
            <a:spAutoFit/>
          </a:bodyPr>
          <a:lstStyle/>
          <a:p>
            <a:pPr algn="ctr"/>
            <a:r>
              <a:rPr lang="en-US" sz="1400" b="1" dirty="0" err="1" smtClean="0">
                <a:solidFill>
                  <a:srgbClr val="FF0000"/>
                </a:solidFill>
                <a:latin typeface="Arial"/>
                <a:cs typeface="Arial"/>
              </a:rPr>
              <a:t>Uygulayıcı</a:t>
            </a:r>
            <a:r>
              <a:rPr lang="en-US" sz="1400" b="1" dirty="0" smtClean="0">
                <a:solidFill>
                  <a:srgbClr val="FF0000"/>
                </a:solidFill>
                <a:latin typeface="Arial"/>
                <a:cs typeface="Arial"/>
              </a:rPr>
              <a:t> </a:t>
            </a:r>
            <a:r>
              <a:rPr lang="en-US" sz="1400" b="1" dirty="0" err="1" smtClean="0">
                <a:solidFill>
                  <a:srgbClr val="FF0000"/>
                </a:solidFill>
                <a:latin typeface="Arial"/>
                <a:cs typeface="Arial"/>
              </a:rPr>
              <a:t>Yapımcı</a:t>
            </a:r>
            <a:endParaRPr lang="en-US" sz="1400" b="1" dirty="0" smtClean="0">
              <a:solidFill>
                <a:srgbClr val="FF0000"/>
              </a:solidFill>
              <a:latin typeface="Arial"/>
              <a:cs typeface="Arial"/>
            </a:endParaRPr>
          </a:p>
          <a:p>
            <a:pPr algn="ctr"/>
            <a:r>
              <a:rPr lang="en-US" sz="1400" dirty="0" smtClean="0">
                <a:latin typeface="Arial"/>
                <a:cs typeface="Arial"/>
              </a:rPr>
              <a:t> İFP İstanbul Film Prodüksiyon</a:t>
            </a:r>
            <a:endParaRPr lang="en-US" sz="1400" dirty="0">
              <a:latin typeface="Arial"/>
              <a:cs typeface="Arial"/>
            </a:endParaRPr>
          </a:p>
        </p:txBody>
      </p:sp>
      <p:sp>
        <p:nvSpPr>
          <p:cNvPr id="5" name="TextBox 4"/>
          <p:cNvSpPr txBox="1"/>
          <p:nvPr/>
        </p:nvSpPr>
        <p:spPr>
          <a:xfrm>
            <a:off x="4852816" y="2092170"/>
            <a:ext cx="2878161" cy="946635"/>
          </a:xfrm>
          <a:prstGeom prst="rect">
            <a:avLst/>
          </a:prstGeom>
          <a:noFill/>
        </p:spPr>
        <p:txBody>
          <a:bodyPr wrap="square" lIns="92376" tIns="46188" rIns="92376" bIns="46188" rtlCol="0">
            <a:spAutoFit/>
          </a:bodyPr>
          <a:lstStyle/>
          <a:p>
            <a:pPr algn="ctr"/>
            <a:r>
              <a:rPr lang="en-US" sz="1400" b="1" dirty="0" err="1" smtClean="0">
                <a:solidFill>
                  <a:srgbClr val="FF0000"/>
                </a:solidFill>
                <a:latin typeface="Arial"/>
                <a:cs typeface="Arial"/>
              </a:rPr>
              <a:t>Sinema</a:t>
            </a:r>
            <a:r>
              <a:rPr lang="en-US" sz="1400" b="1" dirty="0" smtClean="0">
                <a:solidFill>
                  <a:srgbClr val="FF0000"/>
                </a:solidFill>
                <a:latin typeface="Arial"/>
                <a:cs typeface="Arial"/>
              </a:rPr>
              <a:t> Dağıtımı</a:t>
            </a:r>
          </a:p>
          <a:p>
            <a:pPr algn="ctr"/>
            <a:r>
              <a:rPr lang="en-US" sz="1400" dirty="0" smtClean="0">
                <a:latin typeface="Arial"/>
                <a:cs typeface="Arial"/>
              </a:rPr>
              <a:t> İFP İstanbul Film </a:t>
            </a:r>
            <a:r>
              <a:rPr lang="en-US" sz="1400" dirty="0" err="1" smtClean="0">
                <a:latin typeface="Arial"/>
                <a:cs typeface="Arial"/>
              </a:rPr>
              <a:t>Prodüksiyon</a:t>
            </a:r>
            <a:r>
              <a:rPr lang="en-US" sz="1400" dirty="0" smtClean="0">
                <a:latin typeface="Arial"/>
                <a:cs typeface="Arial"/>
              </a:rPr>
              <a:t> </a:t>
            </a:r>
            <a:r>
              <a:rPr lang="en-US" sz="1400" b="1" dirty="0" err="1" smtClean="0">
                <a:solidFill>
                  <a:srgbClr val="FF0000"/>
                </a:solidFill>
                <a:latin typeface="Arial"/>
                <a:cs typeface="Arial"/>
              </a:rPr>
              <a:t>Yönetmen</a:t>
            </a:r>
            <a:r>
              <a:rPr lang="en-US" sz="1400" dirty="0" smtClean="0">
                <a:latin typeface="Arial"/>
                <a:cs typeface="Arial"/>
              </a:rPr>
              <a:t>                             </a:t>
            </a:r>
          </a:p>
          <a:p>
            <a:pPr algn="ctr"/>
            <a:r>
              <a:rPr lang="en-US" sz="1400" dirty="0" err="1" smtClean="0">
                <a:latin typeface="Arial"/>
                <a:cs typeface="Arial"/>
              </a:rPr>
              <a:t>Hiner</a:t>
            </a:r>
            <a:r>
              <a:rPr lang="en-US" sz="1400" dirty="0" smtClean="0">
                <a:latin typeface="Arial"/>
                <a:cs typeface="Arial"/>
              </a:rPr>
              <a:t> </a:t>
            </a:r>
            <a:r>
              <a:rPr lang="en-US" sz="1400" dirty="0" err="1" smtClean="0">
                <a:latin typeface="Arial"/>
                <a:cs typeface="Arial"/>
              </a:rPr>
              <a:t>Saleem</a:t>
            </a:r>
            <a:endParaRPr lang="en-US" sz="1400" dirty="0" smtClean="0">
              <a:latin typeface="Arial"/>
              <a:cs typeface="Arial"/>
            </a:endParaRPr>
          </a:p>
          <a:p>
            <a:pPr algn="ctr"/>
            <a:endParaRPr lang="en-US" sz="1400" dirty="0">
              <a:latin typeface="Arial"/>
              <a:cs typeface="Arial"/>
            </a:endParaRPr>
          </a:p>
        </p:txBody>
      </p:sp>
      <p:sp>
        <p:nvSpPr>
          <p:cNvPr id="6" name="TextBox 5"/>
          <p:cNvSpPr txBox="1"/>
          <p:nvPr/>
        </p:nvSpPr>
        <p:spPr>
          <a:xfrm>
            <a:off x="4852819" y="3191455"/>
            <a:ext cx="2878159" cy="733574"/>
          </a:xfrm>
          <a:prstGeom prst="rect">
            <a:avLst/>
          </a:prstGeom>
          <a:noFill/>
        </p:spPr>
        <p:txBody>
          <a:bodyPr wrap="square" lIns="92376" tIns="46188" rIns="92376" bIns="46188" rtlCol="0">
            <a:spAutoFit/>
          </a:bodyPr>
          <a:lstStyle/>
          <a:p>
            <a:pPr algn="ctr"/>
            <a:r>
              <a:rPr lang="en-US" sz="1400" b="1" dirty="0" smtClean="0">
                <a:solidFill>
                  <a:srgbClr val="FF0000"/>
                </a:solidFill>
                <a:latin typeface="Arial"/>
                <a:cs typeface="Arial"/>
              </a:rPr>
              <a:t>Senaryo </a:t>
            </a:r>
            <a:r>
              <a:rPr lang="en-US" sz="1400" b="1" dirty="0" err="1" smtClean="0">
                <a:solidFill>
                  <a:srgbClr val="FF0000"/>
                </a:solidFill>
                <a:latin typeface="Arial"/>
                <a:cs typeface="Arial"/>
              </a:rPr>
              <a:t>Yazarı</a:t>
            </a:r>
            <a:r>
              <a:rPr lang="en-US" sz="1400" b="1" dirty="0" smtClean="0">
                <a:solidFill>
                  <a:srgbClr val="FF0000"/>
                </a:solidFill>
                <a:latin typeface="Arial"/>
                <a:cs typeface="Arial"/>
              </a:rPr>
              <a:t> </a:t>
            </a:r>
          </a:p>
          <a:p>
            <a:pPr algn="ctr"/>
            <a:r>
              <a:rPr lang="en-US" sz="1400" dirty="0" smtClean="0">
                <a:latin typeface="Arial"/>
                <a:cs typeface="Arial"/>
              </a:rPr>
              <a:t>Veronique </a:t>
            </a:r>
            <a:r>
              <a:rPr lang="en-US" sz="1400" dirty="0" err="1" smtClean="0">
                <a:latin typeface="Arial"/>
                <a:cs typeface="Arial"/>
              </a:rPr>
              <a:t>Wuthrich</a:t>
            </a:r>
            <a:r>
              <a:rPr lang="en-US" sz="1400" dirty="0" smtClean="0">
                <a:latin typeface="Arial"/>
                <a:cs typeface="Arial"/>
              </a:rPr>
              <a:t>- </a:t>
            </a:r>
          </a:p>
          <a:p>
            <a:pPr algn="ctr"/>
            <a:r>
              <a:rPr lang="en-US" sz="1400" dirty="0" err="1" smtClean="0">
                <a:latin typeface="Arial"/>
                <a:cs typeface="Arial"/>
              </a:rPr>
              <a:t>Hiner</a:t>
            </a:r>
            <a:r>
              <a:rPr lang="en-US" sz="1400" dirty="0" smtClean="0">
                <a:latin typeface="Arial"/>
                <a:cs typeface="Arial"/>
              </a:rPr>
              <a:t> Saleem</a:t>
            </a:r>
            <a:endParaRPr lang="en-US" sz="1400" dirty="0">
              <a:latin typeface="Arial"/>
              <a:cs typeface="Arial"/>
            </a:endParaRPr>
          </a:p>
        </p:txBody>
      </p:sp>
      <p:sp>
        <p:nvSpPr>
          <p:cNvPr id="7" name="TextBox 6"/>
          <p:cNvSpPr txBox="1"/>
          <p:nvPr/>
        </p:nvSpPr>
        <p:spPr>
          <a:xfrm>
            <a:off x="4852819" y="3917086"/>
            <a:ext cx="2878159" cy="520512"/>
          </a:xfrm>
          <a:prstGeom prst="rect">
            <a:avLst/>
          </a:prstGeom>
          <a:noFill/>
        </p:spPr>
        <p:txBody>
          <a:bodyPr wrap="square" lIns="92376" tIns="46188" rIns="92376" bIns="46188" rtlCol="0">
            <a:spAutoFit/>
          </a:bodyPr>
          <a:lstStyle/>
          <a:p>
            <a:pPr algn="ctr"/>
            <a:r>
              <a:rPr lang="en-US" sz="1400" dirty="0" smtClean="0">
                <a:solidFill>
                  <a:srgbClr val="FF0000"/>
                </a:solidFill>
                <a:latin typeface="Arial"/>
                <a:cs typeface="Arial"/>
              </a:rPr>
              <a:t> </a:t>
            </a:r>
            <a:r>
              <a:rPr lang="en-US" sz="1400" b="1" dirty="0" smtClean="0">
                <a:solidFill>
                  <a:srgbClr val="FF0000"/>
                </a:solidFill>
                <a:latin typeface="Arial"/>
                <a:cs typeface="Arial"/>
              </a:rPr>
              <a:t>Çekim Takvimi</a:t>
            </a:r>
          </a:p>
          <a:p>
            <a:pPr algn="ctr"/>
            <a:r>
              <a:rPr lang="en-US" sz="1400" dirty="0" smtClean="0">
                <a:latin typeface="Arial"/>
                <a:cs typeface="Arial"/>
              </a:rPr>
              <a:t>   </a:t>
            </a:r>
            <a:r>
              <a:rPr lang="en-US" sz="1400" dirty="0" err="1" smtClean="0">
                <a:latin typeface="Arial"/>
                <a:cs typeface="Arial"/>
              </a:rPr>
              <a:t>Mayıs</a:t>
            </a:r>
            <a:r>
              <a:rPr lang="en-US" sz="1400" dirty="0" smtClean="0">
                <a:latin typeface="Arial"/>
                <a:cs typeface="Arial"/>
              </a:rPr>
              <a:t> 2015</a:t>
            </a:r>
            <a:endParaRPr lang="en-US" sz="1400" dirty="0">
              <a:latin typeface="Arial"/>
              <a:cs typeface="Arial"/>
            </a:endParaRPr>
          </a:p>
        </p:txBody>
      </p:sp>
      <p:sp>
        <p:nvSpPr>
          <p:cNvPr id="8" name="TextBox 7"/>
          <p:cNvSpPr txBox="1"/>
          <p:nvPr/>
        </p:nvSpPr>
        <p:spPr>
          <a:xfrm>
            <a:off x="4852818" y="4531144"/>
            <a:ext cx="2878160" cy="520512"/>
          </a:xfrm>
          <a:prstGeom prst="rect">
            <a:avLst/>
          </a:prstGeom>
          <a:noFill/>
        </p:spPr>
        <p:txBody>
          <a:bodyPr wrap="square" lIns="92376" tIns="46188" rIns="92376" bIns="46188" rtlCol="0">
            <a:spAutoFit/>
          </a:bodyPr>
          <a:lstStyle/>
          <a:p>
            <a:pPr algn="ctr"/>
            <a:r>
              <a:rPr lang="en-US" sz="1400" dirty="0" smtClean="0">
                <a:solidFill>
                  <a:srgbClr val="FF0000"/>
                </a:solidFill>
                <a:latin typeface="Arial"/>
                <a:cs typeface="Arial"/>
              </a:rPr>
              <a:t> </a:t>
            </a:r>
            <a:r>
              <a:rPr lang="en-US" sz="1400" b="1" dirty="0" smtClean="0">
                <a:solidFill>
                  <a:srgbClr val="FF0000"/>
                </a:solidFill>
                <a:latin typeface="Arial"/>
                <a:cs typeface="Arial"/>
              </a:rPr>
              <a:t>Vizyon Tarihi</a:t>
            </a:r>
          </a:p>
          <a:p>
            <a:pPr algn="ctr"/>
            <a:r>
              <a:rPr lang="en-US" sz="1400" dirty="0" smtClean="0">
                <a:latin typeface="Arial"/>
                <a:cs typeface="Arial"/>
              </a:rPr>
              <a:t>  </a:t>
            </a:r>
            <a:r>
              <a:rPr lang="en-US" sz="1400" dirty="0" err="1" smtClean="0">
                <a:latin typeface="Arial"/>
                <a:cs typeface="Arial"/>
              </a:rPr>
              <a:t>Eylül</a:t>
            </a:r>
            <a:r>
              <a:rPr lang="en-US" sz="1400" dirty="0" smtClean="0">
                <a:latin typeface="Arial"/>
                <a:cs typeface="Arial"/>
              </a:rPr>
              <a:t> 2015</a:t>
            </a:r>
            <a:endParaRPr lang="en-US" sz="1700" dirty="0">
              <a:latin typeface="Arial"/>
              <a:cs typeface="Arial"/>
            </a:endParaRPr>
          </a:p>
        </p:txBody>
      </p:sp>
      <p:sp>
        <p:nvSpPr>
          <p:cNvPr id="9" name="TextBox 8"/>
          <p:cNvSpPr txBox="1"/>
          <p:nvPr/>
        </p:nvSpPr>
        <p:spPr>
          <a:xfrm>
            <a:off x="4852815" y="5131180"/>
            <a:ext cx="2878159" cy="2186159"/>
          </a:xfrm>
          <a:prstGeom prst="rect">
            <a:avLst/>
          </a:prstGeom>
          <a:noFill/>
        </p:spPr>
        <p:txBody>
          <a:bodyPr wrap="square" lIns="92376" tIns="46188" rIns="92376" bIns="46188" rtlCol="0">
            <a:spAutoFit/>
          </a:bodyPr>
          <a:lstStyle/>
          <a:p>
            <a:pPr algn="ctr"/>
            <a:r>
              <a:rPr lang="en-US" sz="1400" b="1" dirty="0" smtClean="0">
                <a:solidFill>
                  <a:srgbClr val="FF0000"/>
                </a:solidFill>
                <a:latin typeface="Arial"/>
                <a:cs typeface="Arial"/>
              </a:rPr>
              <a:t> </a:t>
            </a:r>
            <a:r>
              <a:rPr lang="en-US" sz="1400" b="1" dirty="0" err="1" smtClean="0">
                <a:solidFill>
                  <a:srgbClr val="FF0000"/>
                </a:solidFill>
                <a:latin typeface="Arial"/>
                <a:cs typeface="Arial"/>
              </a:rPr>
              <a:t>Oyuncular</a:t>
            </a:r>
            <a:endParaRPr lang="en-US" sz="1400" b="1" dirty="0" smtClean="0">
              <a:solidFill>
                <a:srgbClr val="FF0000"/>
              </a:solidFill>
              <a:latin typeface="Arial"/>
              <a:cs typeface="Arial"/>
            </a:endParaRPr>
          </a:p>
          <a:p>
            <a:pPr algn="ctr"/>
            <a:r>
              <a:rPr lang="en-US" sz="1200" dirty="0" smtClean="0">
                <a:latin typeface="Arial"/>
                <a:cs typeface="Arial"/>
              </a:rPr>
              <a:t>Tuba </a:t>
            </a:r>
            <a:r>
              <a:rPr lang="en-US" sz="1200" dirty="0" err="1" smtClean="0">
                <a:latin typeface="Arial"/>
                <a:cs typeface="Arial"/>
              </a:rPr>
              <a:t>Büyüküstün</a:t>
            </a:r>
            <a:endParaRPr lang="en-US" sz="1200" dirty="0" smtClean="0">
              <a:latin typeface="Arial"/>
              <a:cs typeface="Arial"/>
            </a:endParaRPr>
          </a:p>
          <a:p>
            <a:pPr algn="ctr"/>
            <a:r>
              <a:rPr lang="en-US" sz="1200" dirty="0" smtClean="0">
                <a:latin typeface="Arial"/>
                <a:cs typeface="Arial"/>
              </a:rPr>
              <a:t>Veronique </a:t>
            </a:r>
            <a:r>
              <a:rPr lang="en-US" sz="1200" dirty="0" err="1" smtClean="0">
                <a:latin typeface="Arial"/>
                <a:cs typeface="Arial"/>
              </a:rPr>
              <a:t>Wuthrich</a:t>
            </a:r>
            <a:endParaRPr lang="en-US" sz="1200" dirty="0" smtClean="0">
              <a:latin typeface="Arial"/>
              <a:cs typeface="Arial"/>
            </a:endParaRPr>
          </a:p>
          <a:p>
            <a:pPr algn="ctr"/>
            <a:r>
              <a:rPr lang="en-US" sz="1200" dirty="0" smtClean="0">
                <a:latin typeface="Arial"/>
                <a:cs typeface="Arial"/>
              </a:rPr>
              <a:t>Caner </a:t>
            </a:r>
            <a:r>
              <a:rPr lang="en-US" sz="1200" dirty="0" err="1" smtClean="0">
                <a:latin typeface="Arial"/>
                <a:cs typeface="Arial"/>
              </a:rPr>
              <a:t>Cindoruk</a:t>
            </a:r>
            <a:endParaRPr lang="en-US" sz="1200" dirty="0" smtClean="0">
              <a:latin typeface="Arial"/>
              <a:cs typeface="Arial"/>
            </a:endParaRPr>
          </a:p>
          <a:p>
            <a:pPr algn="ctr"/>
            <a:r>
              <a:rPr lang="en-US" sz="1200" dirty="0" err="1" smtClean="0">
                <a:latin typeface="Arial"/>
                <a:cs typeface="Arial"/>
              </a:rPr>
              <a:t>Hazar</a:t>
            </a:r>
            <a:r>
              <a:rPr lang="en-US" sz="1200" dirty="0" smtClean="0">
                <a:latin typeface="Arial"/>
                <a:cs typeface="Arial"/>
              </a:rPr>
              <a:t> </a:t>
            </a:r>
            <a:r>
              <a:rPr lang="en-US" sz="1200" dirty="0" err="1" smtClean="0">
                <a:latin typeface="Arial"/>
                <a:cs typeface="Arial"/>
              </a:rPr>
              <a:t>Ergüçlü</a:t>
            </a:r>
            <a:endParaRPr lang="en-US" sz="1200" dirty="0" smtClean="0">
              <a:latin typeface="Arial"/>
              <a:cs typeface="Arial"/>
            </a:endParaRPr>
          </a:p>
          <a:p>
            <a:pPr algn="ctr"/>
            <a:r>
              <a:rPr lang="en-US" sz="1200" dirty="0" err="1" smtClean="0">
                <a:latin typeface="Arial"/>
                <a:cs typeface="Arial"/>
              </a:rPr>
              <a:t>İnanç</a:t>
            </a:r>
            <a:r>
              <a:rPr lang="en-US" sz="1200" dirty="0" smtClean="0">
                <a:latin typeface="Arial"/>
                <a:cs typeface="Arial"/>
              </a:rPr>
              <a:t> </a:t>
            </a:r>
            <a:r>
              <a:rPr lang="en-US" sz="1200" dirty="0" err="1" smtClean="0">
                <a:latin typeface="Arial"/>
                <a:cs typeface="Arial"/>
              </a:rPr>
              <a:t>Konukçu</a:t>
            </a:r>
            <a:endParaRPr lang="en-US" sz="1200" dirty="0" smtClean="0">
              <a:latin typeface="Arial"/>
              <a:cs typeface="Arial"/>
            </a:endParaRPr>
          </a:p>
          <a:p>
            <a:pPr algn="ctr"/>
            <a:r>
              <a:rPr lang="en-US" sz="1200" dirty="0" err="1" smtClean="0">
                <a:latin typeface="Arial"/>
                <a:cs typeface="Arial"/>
              </a:rPr>
              <a:t>Mehmet</a:t>
            </a:r>
            <a:r>
              <a:rPr lang="en-US" sz="1200" dirty="0" smtClean="0">
                <a:latin typeface="Arial"/>
                <a:cs typeface="Arial"/>
              </a:rPr>
              <a:t> </a:t>
            </a:r>
            <a:r>
              <a:rPr lang="en-US" sz="1200" dirty="0" err="1" smtClean="0">
                <a:latin typeface="Arial"/>
                <a:cs typeface="Arial"/>
              </a:rPr>
              <a:t>Erdem</a:t>
            </a:r>
            <a:endParaRPr lang="en-US" sz="1200" dirty="0" smtClean="0">
              <a:latin typeface="Arial"/>
              <a:cs typeface="Arial"/>
            </a:endParaRPr>
          </a:p>
          <a:p>
            <a:pPr algn="ctr"/>
            <a:r>
              <a:rPr lang="en-US" sz="1200" dirty="0" err="1" smtClean="0">
                <a:latin typeface="Arial"/>
                <a:cs typeface="Arial"/>
              </a:rPr>
              <a:t>Yavuz</a:t>
            </a:r>
            <a:r>
              <a:rPr lang="en-US" sz="1200" dirty="0" smtClean="0">
                <a:latin typeface="Arial"/>
                <a:cs typeface="Arial"/>
              </a:rPr>
              <a:t> </a:t>
            </a:r>
            <a:r>
              <a:rPr lang="en-US" sz="1200" dirty="0" err="1" smtClean="0">
                <a:latin typeface="Arial"/>
                <a:cs typeface="Arial"/>
              </a:rPr>
              <a:t>Bingöl</a:t>
            </a:r>
            <a:endParaRPr lang="en-US" sz="1200" dirty="0" smtClean="0">
              <a:latin typeface="Arial"/>
              <a:cs typeface="Arial"/>
            </a:endParaRPr>
          </a:p>
          <a:p>
            <a:pPr algn="ctr"/>
            <a:r>
              <a:rPr lang="en-US" sz="1200" dirty="0" err="1" smtClean="0">
                <a:latin typeface="Arial"/>
                <a:cs typeface="Arial"/>
              </a:rPr>
              <a:t>Cemre</a:t>
            </a:r>
            <a:r>
              <a:rPr lang="en-US" sz="1200" dirty="0" smtClean="0">
                <a:latin typeface="Arial"/>
                <a:cs typeface="Arial"/>
              </a:rPr>
              <a:t> </a:t>
            </a:r>
            <a:r>
              <a:rPr lang="en-US" sz="1200" dirty="0" err="1" smtClean="0">
                <a:latin typeface="Arial"/>
                <a:cs typeface="Arial"/>
              </a:rPr>
              <a:t>Ebuzziya</a:t>
            </a:r>
            <a:endParaRPr lang="en-US" sz="1200" dirty="0" smtClean="0">
              <a:latin typeface="Arial"/>
              <a:cs typeface="Arial"/>
            </a:endParaRPr>
          </a:p>
          <a:p>
            <a:pPr algn="ctr"/>
            <a:r>
              <a:rPr lang="en-US" sz="1200" dirty="0" smtClean="0">
                <a:latin typeface="Arial"/>
                <a:cs typeface="Arial"/>
              </a:rPr>
              <a:t>Menderes </a:t>
            </a:r>
            <a:r>
              <a:rPr lang="en-US" sz="1200" dirty="0" err="1" smtClean="0">
                <a:latin typeface="Arial"/>
                <a:cs typeface="Arial"/>
              </a:rPr>
              <a:t>Samancılar</a:t>
            </a:r>
            <a:endParaRPr lang="en-US" sz="1200" dirty="0" smtClean="0">
              <a:latin typeface="Arial"/>
              <a:cs typeface="Arial"/>
            </a:endParaRPr>
          </a:p>
          <a:p>
            <a:pPr algn="ctr"/>
            <a:r>
              <a:rPr lang="en-US" sz="1200" dirty="0">
                <a:solidFill>
                  <a:srgbClr val="FF0000"/>
                </a:solidFill>
              </a:rPr>
              <a:t> </a:t>
            </a:r>
            <a:r>
              <a:rPr lang="en-US" sz="1400" dirty="0" smtClean="0">
                <a:solidFill>
                  <a:srgbClr val="FF0000"/>
                </a:solidFill>
              </a:rPr>
              <a:t>  </a:t>
            </a:r>
            <a:endParaRPr lang="en-US" sz="1400" dirty="0" smtClean="0">
              <a:solidFill>
                <a:srgbClr val="FFFFFF"/>
              </a:solidFill>
            </a:endParaRPr>
          </a:p>
          <a:p>
            <a:endParaRPr lang="en-US" sz="1400" dirty="0">
              <a:solidFill>
                <a:srgbClr val="FF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68736259"/>
      </p:ext>
    </p:extLst>
  </p:cSld>
  <p:clrMapOvr>
    <a:masterClrMapping/>
  </p:clrMapOvr>
  <p:transition advTm="2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effectLst>
                  <a:outerShdw blurRad="38100" dist="38100" dir="2700000" algn="tl">
                    <a:schemeClr val="tx1">
                      <a:alpha val="43137"/>
                    </a:schemeClr>
                  </a:outerShdw>
                </a:effectLst>
                <a:latin typeface="Arial"/>
                <a:cs typeface="Arial"/>
              </a:rPr>
              <a:t>Caner Cindoruk</a:t>
            </a:r>
            <a:endParaRPr lang="en-US" sz="4000" dirty="0">
              <a:solidFill>
                <a:srgbClr val="FF0000"/>
              </a:solidFill>
              <a:effectLst>
                <a:outerShdw blurRad="38100" dist="38100" dir="2700000" algn="tl">
                  <a:schemeClr val="tx1">
                    <a:alpha val="43137"/>
                  </a:schemeClr>
                </a:outerShdw>
              </a:effectLst>
              <a:latin typeface="Arial"/>
              <a:cs typeface="Arial"/>
            </a:endParaRPr>
          </a:p>
        </p:txBody>
      </p:sp>
      <p:pic>
        <p:nvPicPr>
          <p:cNvPr id="4" name="Content Placeholder 3" descr="caner-cindoruk2.jpg"/>
          <p:cNvPicPr>
            <a:picLocks noGrp="1" noChangeAspect="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13622" b="13622"/>
          <a:stretch>
            <a:fillRect/>
          </a:stretch>
        </p:blipFill>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08000087"/>
      </p:ext>
    </p:extLst>
  </p:cSld>
  <p:clrMapOvr>
    <a:masterClrMapping/>
  </p:clrMapOvr>
  <p:transition advTm="2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effectLst>
                  <a:outerShdw blurRad="38100" dist="38100" dir="2700000" algn="tl">
                    <a:schemeClr val="tx1">
                      <a:alpha val="43137"/>
                    </a:schemeClr>
                  </a:outerShdw>
                </a:effectLst>
                <a:latin typeface="Arial"/>
                <a:cs typeface="Arial"/>
              </a:rPr>
              <a:t>Caner </a:t>
            </a:r>
            <a:r>
              <a:rPr lang="en-US" sz="4000" b="1" dirty="0" err="1" smtClean="0">
                <a:solidFill>
                  <a:srgbClr val="FF0000"/>
                </a:solidFill>
                <a:effectLst>
                  <a:outerShdw blurRad="38100" dist="38100" dir="2700000" algn="tl">
                    <a:schemeClr val="tx1">
                      <a:alpha val="43137"/>
                    </a:schemeClr>
                  </a:outerShdw>
                </a:effectLst>
                <a:latin typeface="Arial"/>
                <a:cs typeface="Arial"/>
              </a:rPr>
              <a:t>Cindoruk</a:t>
            </a:r>
            <a:endParaRPr lang="en-US" sz="4000" b="1" dirty="0">
              <a:solidFill>
                <a:srgbClr val="FF0000"/>
              </a:solidFill>
              <a:effectLst>
                <a:outerShdw blurRad="38100" dist="38100" dir="2700000" algn="tl">
                  <a:schemeClr val="tx1">
                    <a:alpha val="43137"/>
                  </a:schemeClr>
                </a:outerShdw>
              </a:effectLst>
            </a:endParaRPr>
          </a:p>
        </p:txBody>
      </p:sp>
      <p:sp>
        <p:nvSpPr>
          <p:cNvPr id="4" name="Rectangle 3"/>
          <p:cNvSpPr/>
          <p:nvPr/>
        </p:nvSpPr>
        <p:spPr>
          <a:xfrm>
            <a:off x="3898900" y="1135638"/>
            <a:ext cx="5486400" cy="954107"/>
          </a:xfrm>
          <a:prstGeom prst="rect">
            <a:avLst/>
          </a:prstGeom>
        </p:spPr>
        <p:txBody>
          <a:bodyPr wrap="square">
            <a:spAutoFit/>
          </a:bodyPr>
          <a:lstStyle/>
          <a:p>
            <a:r>
              <a:rPr lang="tr-TR" sz="1400" dirty="0" smtClean="0">
                <a:latin typeface="Arial"/>
                <a:cs typeface="Arial"/>
              </a:rPr>
              <a:t>Caner Cindoruk; 1 Ocak 1980 Adana’da doğmuştur.</a:t>
            </a:r>
          </a:p>
          <a:p>
            <a:r>
              <a:rPr lang="tr-TR" sz="1400" dirty="0" smtClean="0">
                <a:latin typeface="Arial"/>
                <a:cs typeface="Arial"/>
              </a:rPr>
              <a:t> </a:t>
            </a:r>
          </a:p>
          <a:p>
            <a:pPr algn="just"/>
            <a:r>
              <a:rPr lang="tr-TR" sz="1400" dirty="0" smtClean="0">
                <a:latin typeface="Arial"/>
                <a:cs typeface="Arial"/>
              </a:rPr>
              <a:t>Tiyatro, sinema ve dizi oyuncusudur. Çukurova Üniversitesi Devlet Konservatuvarı Tiyatro Bölümü mezunudur.</a:t>
            </a:r>
            <a:endParaRPr lang="tr-TR" sz="1400" dirty="0">
              <a:latin typeface="Arial"/>
              <a:cs typeface="Arial"/>
            </a:endParaRPr>
          </a:p>
        </p:txBody>
      </p:sp>
      <p:sp>
        <p:nvSpPr>
          <p:cNvPr id="5" name="Rectangle 4"/>
          <p:cNvSpPr/>
          <p:nvPr/>
        </p:nvSpPr>
        <p:spPr>
          <a:xfrm>
            <a:off x="3898900" y="2626321"/>
            <a:ext cx="2451100" cy="2031325"/>
          </a:xfrm>
          <a:prstGeom prst="rect">
            <a:avLst/>
          </a:prstGeom>
        </p:spPr>
        <p:txBody>
          <a:bodyPr wrap="square">
            <a:spAutoFit/>
          </a:bodyPr>
          <a:lstStyle/>
          <a:p>
            <a:endParaRPr lang="en-US" sz="1400" b="1" dirty="0" smtClean="0">
              <a:solidFill>
                <a:srgbClr val="FF0000"/>
              </a:solidFill>
              <a:latin typeface="Arial"/>
              <a:cs typeface="Arial"/>
            </a:endParaRPr>
          </a:p>
          <a:p>
            <a:endParaRPr lang="en-US" sz="1400" b="1" dirty="0" smtClean="0">
              <a:solidFill>
                <a:srgbClr val="FF0000"/>
              </a:solidFill>
              <a:latin typeface="Arial"/>
              <a:cs typeface="Arial"/>
            </a:endParaRPr>
          </a:p>
          <a:p>
            <a:r>
              <a:rPr lang="en-US" sz="1400" b="1" dirty="0" err="1" smtClean="0">
                <a:solidFill>
                  <a:srgbClr val="FF0000"/>
                </a:solidFill>
                <a:latin typeface="Arial"/>
                <a:cs typeface="Arial"/>
              </a:rPr>
              <a:t>Oynadığı</a:t>
            </a:r>
            <a:r>
              <a:rPr lang="en-US" sz="1400" b="1" dirty="0" smtClean="0">
                <a:solidFill>
                  <a:srgbClr val="FF0000"/>
                </a:solidFill>
                <a:latin typeface="Arial"/>
                <a:cs typeface="Arial"/>
              </a:rPr>
              <a:t> </a:t>
            </a:r>
            <a:r>
              <a:rPr lang="en-US" sz="1400" b="1" dirty="0" err="1" smtClean="0">
                <a:solidFill>
                  <a:srgbClr val="FF0000"/>
                </a:solidFill>
                <a:latin typeface="Arial"/>
                <a:cs typeface="Arial"/>
              </a:rPr>
              <a:t>Filmler</a:t>
            </a:r>
            <a:r>
              <a:rPr lang="en-US" sz="1400" b="1" dirty="0" smtClean="0">
                <a:solidFill>
                  <a:srgbClr val="FF0000"/>
                </a:solidFill>
                <a:latin typeface="Arial"/>
                <a:cs typeface="Arial"/>
              </a:rPr>
              <a:t>:</a:t>
            </a:r>
          </a:p>
          <a:p>
            <a:r>
              <a:rPr lang="en-US" sz="1400" dirty="0" err="1" smtClean="0">
                <a:latin typeface="Arial"/>
                <a:cs typeface="Arial"/>
              </a:rPr>
              <a:t>Çalsın</a:t>
            </a:r>
            <a:r>
              <a:rPr lang="en-US" sz="1400" dirty="0" smtClean="0">
                <a:latin typeface="Arial"/>
                <a:cs typeface="Arial"/>
              </a:rPr>
              <a:t> </a:t>
            </a:r>
            <a:r>
              <a:rPr lang="en-US" sz="1400" dirty="0" err="1" smtClean="0">
                <a:latin typeface="Arial"/>
                <a:cs typeface="Arial"/>
              </a:rPr>
              <a:t>Sazlar</a:t>
            </a:r>
            <a:endParaRPr lang="en-US" sz="1400" dirty="0" smtClean="0">
              <a:latin typeface="Arial"/>
              <a:cs typeface="Arial"/>
            </a:endParaRPr>
          </a:p>
          <a:p>
            <a:r>
              <a:rPr lang="en-US" sz="1400" dirty="0" err="1" smtClean="0">
                <a:latin typeface="Arial"/>
                <a:cs typeface="Arial"/>
              </a:rPr>
              <a:t>Elveda</a:t>
            </a:r>
            <a:r>
              <a:rPr lang="en-US" sz="1400" dirty="0" smtClean="0">
                <a:latin typeface="Arial"/>
                <a:cs typeface="Arial"/>
              </a:rPr>
              <a:t> </a:t>
            </a:r>
            <a:r>
              <a:rPr lang="en-US" sz="1400" dirty="0" err="1" smtClean="0">
                <a:latin typeface="Arial"/>
                <a:cs typeface="Arial"/>
              </a:rPr>
              <a:t>Katya</a:t>
            </a:r>
            <a:endParaRPr lang="en-US" sz="1400" dirty="0" smtClean="0">
              <a:latin typeface="Arial"/>
              <a:cs typeface="Arial"/>
            </a:endParaRPr>
          </a:p>
          <a:p>
            <a:r>
              <a:rPr lang="en-US" sz="1400" dirty="0" err="1" smtClean="0">
                <a:latin typeface="Arial"/>
                <a:cs typeface="Arial"/>
              </a:rPr>
              <a:t>Yabancı</a:t>
            </a:r>
            <a:endParaRPr lang="en-US" sz="1400" dirty="0" smtClean="0">
              <a:latin typeface="Arial"/>
              <a:cs typeface="Arial"/>
            </a:endParaRPr>
          </a:p>
          <a:p>
            <a:r>
              <a:rPr lang="en-US" sz="1400" dirty="0" err="1" smtClean="0">
                <a:latin typeface="Arial"/>
                <a:cs typeface="Arial"/>
              </a:rPr>
              <a:t>Gergedan</a:t>
            </a:r>
            <a:r>
              <a:rPr lang="en-US" sz="1400" dirty="0" smtClean="0">
                <a:latin typeface="Arial"/>
                <a:cs typeface="Arial"/>
              </a:rPr>
              <a:t> </a:t>
            </a:r>
            <a:r>
              <a:rPr lang="en-US" sz="1400" dirty="0" err="1" smtClean="0">
                <a:latin typeface="Arial"/>
                <a:cs typeface="Arial"/>
              </a:rPr>
              <a:t>Mevsimi</a:t>
            </a:r>
            <a:endParaRPr lang="en-US" sz="1400" dirty="0" smtClean="0">
              <a:latin typeface="Arial"/>
              <a:cs typeface="Arial"/>
            </a:endParaRPr>
          </a:p>
          <a:p>
            <a:r>
              <a:rPr lang="en-US" sz="1400" dirty="0" err="1" smtClean="0">
                <a:latin typeface="Arial"/>
                <a:cs typeface="Arial"/>
              </a:rPr>
              <a:t>Kelebek</a:t>
            </a:r>
            <a:endParaRPr lang="en-US" sz="1400" dirty="0" smtClean="0">
              <a:latin typeface="Arial"/>
              <a:cs typeface="Arial"/>
            </a:endParaRPr>
          </a:p>
          <a:p>
            <a:r>
              <a:rPr lang="en-US" sz="1400" dirty="0" err="1" smtClean="0">
                <a:latin typeface="Arial"/>
                <a:cs typeface="Arial"/>
              </a:rPr>
              <a:t>Beynelminel</a:t>
            </a:r>
            <a:endParaRPr lang="en-US" sz="1400" dirty="0">
              <a:latin typeface="Arial"/>
              <a:cs typeface="Arial"/>
            </a:endParaRPr>
          </a:p>
        </p:txBody>
      </p:sp>
      <p:sp>
        <p:nvSpPr>
          <p:cNvPr id="6" name="Rectangle 5"/>
          <p:cNvSpPr/>
          <p:nvPr/>
        </p:nvSpPr>
        <p:spPr>
          <a:xfrm>
            <a:off x="6350000" y="2626322"/>
            <a:ext cx="3035300" cy="1815882"/>
          </a:xfrm>
          <a:prstGeom prst="rect">
            <a:avLst/>
          </a:prstGeom>
        </p:spPr>
        <p:txBody>
          <a:bodyPr wrap="square">
            <a:spAutoFit/>
          </a:bodyPr>
          <a:lstStyle/>
          <a:p>
            <a:endParaRPr lang="en-US" sz="1400" b="1" dirty="0" smtClean="0">
              <a:solidFill>
                <a:srgbClr val="FF0000"/>
              </a:solidFill>
              <a:latin typeface="Arial"/>
              <a:cs typeface="Arial"/>
            </a:endParaRPr>
          </a:p>
          <a:p>
            <a:endParaRPr lang="en-US" sz="1400" b="1" dirty="0" smtClean="0">
              <a:solidFill>
                <a:srgbClr val="FF0000"/>
              </a:solidFill>
              <a:latin typeface="Arial"/>
              <a:cs typeface="Arial"/>
            </a:endParaRPr>
          </a:p>
          <a:p>
            <a:r>
              <a:rPr lang="en-US" sz="1400" b="1" dirty="0" err="1" smtClean="0">
                <a:solidFill>
                  <a:srgbClr val="FF0000"/>
                </a:solidFill>
                <a:latin typeface="Arial"/>
                <a:cs typeface="Arial"/>
              </a:rPr>
              <a:t>Oynadığı</a:t>
            </a:r>
            <a:r>
              <a:rPr lang="en-US" sz="1400" b="1" dirty="0" smtClean="0">
                <a:solidFill>
                  <a:srgbClr val="FF0000"/>
                </a:solidFill>
                <a:latin typeface="Arial"/>
                <a:cs typeface="Arial"/>
              </a:rPr>
              <a:t> </a:t>
            </a:r>
            <a:r>
              <a:rPr lang="en-US" sz="1400" b="1" dirty="0" err="1" smtClean="0">
                <a:solidFill>
                  <a:srgbClr val="FF0000"/>
                </a:solidFill>
                <a:latin typeface="Arial"/>
                <a:cs typeface="Arial"/>
              </a:rPr>
              <a:t>Diziler</a:t>
            </a:r>
            <a:r>
              <a:rPr lang="en-US" sz="1400" b="1" dirty="0" smtClean="0">
                <a:solidFill>
                  <a:srgbClr val="FF0000"/>
                </a:solidFill>
                <a:latin typeface="Arial"/>
                <a:cs typeface="Arial"/>
              </a:rPr>
              <a:t>:</a:t>
            </a:r>
          </a:p>
          <a:p>
            <a:r>
              <a:rPr lang="en-US" sz="1400" dirty="0" err="1" smtClean="0">
                <a:latin typeface="Arial"/>
                <a:cs typeface="Arial"/>
              </a:rPr>
              <a:t>Aramızda</a:t>
            </a:r>
            <a:r>
              <a:rPr lang="en-US" sz="1400" dirty="0" smtClean="0">
                <a:latin typeface="Arial"/>
                <a:cs typeface="Arial"/>
              </a:rPr>
              <a:t> </a:t>
            </a:r>
            <a:r>
              <a:rPr lang="en-US" sz="1400" dirty="0" err="1" smtClean="0">
                <a:latin typeface="Arial"/>
                <a:cs typeface="Arial"/>
              </a:rPr>
              <a:t>Kalsın</a:t>
            </a:r>
            <a:endParaRPr lang="en-US" sz="1400" dirty="0" smtClean="0">
              <a:latin typeface="Arial"/>
              <a:cs typeface="Arial"/>
            </a:endParaRPr>
          </a:p>
          <a:p>
            <a:r>
              <a:rPr lang="en-US" sz="1400" dirty="0" err="1" smtClean="0">
                <a:latin typeface="Arial"/>
                <a:cs typeface="Arial"/>
              </a:rPr>
              <a:t>Firar</a:t>
            </a:r>
            <a:endParaRPr lang="en-US" sz="1400" dirty="0" smtClean="0">
              <a:latin typeface="Arial"/>
              <a:cs typeface="Arial"/>
            </a:endParaRPr>
          </a:p>
          <a:p>
            <a:r>
              <a:rPr lang="en-US" sz="1400" dirty="0" err="1" smtClean="0">
                <a:latin typeface="Arial"/>
                <a:cs typeface="Arial"/>
              </a:rPr>
              <a:t>Hanımın</a:t>
            </a:r>
            <a:r>
              <a:rPr lang="en-US" sz="1400" dirty="0" smtClean="0">
                <a:latin typeface="Arial"/>
                <a:cs typeface="Arial"/>
              </a:rPr>
              <a:t> </a:t>
            </a:r>
            <a:r>
              <a:rPr lang="en-US" sz="1400" dirty="0" err="1" smtClean="0">
                <a:latin typeface="Arial"/>
                <a:cs typeface="Arial"/>
              </a:rPr>
              <a:t>Çiftliği</a:t>
            </a:r>
            <a:endParaRPr lang="en-US" sz="1400" dirty="0" smtClean="0">
              <a:latin typeface="Arial"/>
              <a:cs typeface="Arial"/>
            </a:endParaRPr>
          </a:p>
          <a:p>
            <a:r>
              <a:rPr lang="en-US" sz="1400" dirty="0" err="1" smtClean="0">
                <a:latin typeface="Arial"/>
                <a:cs typeface="Arial"/>
              </a:rPr>
              <a:t>Yaprak</a:t>
            </a:r>
            <a:r>
              <a:rPr lang="en-US" sz="1400" dirty="0" smtClean="0">
                <a:latin typeface="Arial"/>
                <a:cs typeface="Arial"/>
              </a:rPr>
              <a:t> </a:t>
            </a:r>
            <a:r>
              <a:rPr lang="en-US" sz="1400" dirty="0" err="1" smtClean="0">
                <a:latin typeface="Arial"/>
                <a:cs typeface="Arial"/>
              </a:rPr>
              <a:t>Dökümü</a:t>
            </a:r>
            <a:endParaRPr lang="en-US" sz="1400" dirty="0" smtClean="0">
              <a:latin typeface="Arial"/>
              <a:cs typeface="Arial"/>
            </a:endParaRPr>
          </a:p>
          <a:p>
            <a:r>
              <a:rPr lang="en-US" sz="1400" dirty="0" smtClean="0">
                <a:latin typeface="Arial"/>
                <a:cs typeface="Arial"/>
              </a:rPr>
              <a:t>Kara </a:t>
            </a:r>
            <a:r>
              <a:rPr lang="en-US" sz="1400" dirty="0" err="1" smtClean="0">
                <a:latin typeface="Arial"/>
                <a:cs typeface="Arial"/>
              </a:rPr>
              <a:t>Güneş</a:t>
            </a:r>
            <a:endParaRPr lang="en-US" sz="1400" dirty="0" smtClean="0">
              <a:latin typeface="Arial"/>
              <a:cs typeface="Arial"/>
            </a:endParaRPr>
          </a:p>
        </p:txBody>
      </p:sp>
    </p:spTree>
  </p:cSld>
  <p:clrMapOvr>
    <a:masterClrMapping/>
  </p:clrMapOvr>
  <p:transition advTm="2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effectLst>
                  <a:outerShdw blurRad="38100" dist="38100" dir="2700000" algn="tl">
                    <a:schemeClr val="tx1">
                      <a:alpha val="43137"/>
                    </a:schemeClr>
                  </a:outerShdw>
                </a:effectLst>
                <a:latin typeface="Arial"/>
                <a:cs typeface="Arial"/>
              </a:rPr>
              <a:t>Hazar Ergüçlü</a:t>
            </a:r>
            <a:endParaRPr lang="en-US" sz="4000" dirty="0">
              <a:solidFill>
                <a:srgbClr val="FF0000"/>
              </a:solidFill>
              <a:effectLst>
                <a:outerShdw blurRad="38100" dist="38100" dir="2700000" algn="tl">
                  <a:schemeClr val="tx1">
                    <a:alpha val="43137"/>
                  </a:schemeClr>
                </a:outerShdw>
              </a:effectLst>
              <a:latin typeface="Arial"/>
              <a:cs typeface="Arial"/>
            </a:endParaRPr>
          </a:p>
        </p:txBody>
      </p:sp>
      <p:pic>
        <p:nvPicPr>
          <p:cNvPr id="4" name="Content Placeholder 3" descr="i_Eh64yG.jpg"/>
          <p:cNvPicPr>
            <a:picLocks noGrp="1" noChangeAspect="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13636" b="13636"/>
          <a:stretch>
            <a:fillRect/>
          </a:stretch>
        </p:blipFill>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66566506"/>
      </p:ext>
    </p:extLst>
  </p:cSld>
  <p:clrMapOvr>
    <a:masterClrMapping/>
  </p:clrMapOvr>
  <p:transition advTm="2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smtClean="0">
                <a:solidFill>
                  <a:srgbClr val="FF0000"/>
                </a:solidFill>
                <a:effectLst>
                  <a:outerShdw blurRad="38100" dist="38100" dir="2700000" algn="tl">
                    <a:schemeClr val="tx1">
                      <a:alpha val="43137"/>
                    </a:schemeClr>
                  </a:outerShdw>
                </a:effectLst>
                <a:latin typeface="Arial"/>
                <a:cs typeface="Arial"/>
              </a:rPr>
              <a:t>Hazar</a:t>
            </a:r>
            <a:r>
              <a:rPr lang="en-US" sz="4000" b="1" dirty="0" smtClean="0">
                <a:solidFill>
                  <a:srgbClr val="FF0000"/>
                </a:solidFill>
                <a:effectLst>
                  <a:outerShdw blurRad="38100" dist="38100" dir="2700000" algn="tl">
                    <a:schemeClr val="tx1">
                      <a:alpha val="43137"/>
                    </a:schemeClr>
                  </a:outerShdw>
                </a:effectLst>
                <a:latin typeface="Arial"/>
                <a:cs typeface="Arial"/>
              </a:rPr>
              <a:t> </a:t>
            </a:r>
            <a:r>
              <a:rPr lang="en-US" sz="4000" b="1" dirty="0" err="1" smtClean="0">
                <a:solidFill>
                  <a:srgbClr val="FF0000"/>
                </a:solidFill>
                <a:effectLst>
                  <a:outerShdw blurRad="38100" dist="38100" dir="2700000" algn="tl">
                    <a:schemeClr val="tx1">
                      <a:alpha val="43137"/>
                    </a:schemeClr>
                  </a:outerShdw>
                </a:effectLst>
                <a:latin typeface="Arial"/>
                <a:cs typeface="Arial"/>
              </a:rPr>
              <a:t>Ergüçlü</a:t>
            </a:r>
            <a:endParaRPr lang="en-US" sz="4000" b="1" dirty="0">
              <a:solidFill>
                <a:srgbClr val="FF0000"/>
              </a:solidFill>
              <a:effectLst>
                <a:outerShdw blurRad="38100" dist="38100" dir="2700000" algn="tl">
                  <a:schemeClr val="tx1">
                    <a:alpha val="43137"/>
                  </a:schemeClr>
                </a:outerShdw>
              </a:effectLst>
            </a:endParaRPr>
          </a:p>
        </p:txBody>
      </p:sp>
      <p:sp>
        <p:nvSpPr>
          <p:cNvPr id="4" name="Rectangle 3"/>
          <p:cNvSpPr/>
          <p:nvPr/>
        </p:nvSpPr>
        <p:spPr>
          <a:xfrm>
            <a:off x="3962400" y="1135638"/>
            <a:ext cx="5359400" cy="2031325"/>
          </a:xfrm>
          <a:prstGeom prst="rect">
            <a:avLst/>
          </a:prstGeom>
        </p:spPr>
        <p:txBody>
          <a:bodyPr wrap="square">
            <a:spAutoFit/>
          </a:bodyPr>
          <a:lstStyle/>
          <a:p>
            <a:r>
              <a:rPr lang="tr-TR" sz="1400" dirty="0" smtClean="0">
                <a:latin typeface="Arial"/>
                <a:cs typeface="Arial"/>
              </a:rPr>
              <a:t>Hazar Ergüçlü ; 1 Ocak 1992 KKTC Kıbrıs Türkü, dizi ve sinema oyuncusudur.</a:t>
            </a:r>
          </a:p>
          <a:p>
            <a:endParaRPr lang="tr-TR" sz="1400" dirty="0" smtClean="0">
              <a:latin typeface="Arial"/>
              <a:cs typeface="Arial"/>
            </a:endParaRPr>
          </a:p>
          <a:p>
            <a:pPr algn="just"/>
            <a:r>
              <a:rPr lang="tr-TR" sz="1400" dirty="0" smtClean="0">
                <a:latin typeface="Arial"/>
                <a:cs typeface="Arial"/>
              </a:rPr>
              <a:t>Lefkoşa Türk Belediyesi'nde gençlere yönelik tiyatro çalışmaları yapan Hazar Ergüçlü, Derviş Zaim'in yönettiği Gölgeler ve Suretler adlı sinema filmiyle profesyonel oyunculuğa adım attı. 7 Eylül 2011 tarihinden itibaren ise Kuzey Güney adlı dizide canlandırdığı Simay Canay karakteri ile televizyonda görünmeye başladı. </a:t>
            </a:r>
            <a:endParaRPr lang="en-US" sz="1400" dirty="0">
              <a:latin typeface="Arial"/>
              <a:cs typeface="Arial"/>
            </a:endParaRPr>
          </a:p>
        </p:txBody>
      </p:sp>
      <p:sp>
        <p:nvSpPr>
          <p:cNvPr id="5" name="Rectangle 4"/>
          <p:cNvSpPr/>
          <p:nvPr/>
        </p:nvSpPr>
        <p:spPr>
          <a:xfrm>
            <a:off x="3962400" y="3810000"/>
            <a:ext cx="2362200" cy="954107"/>
          </a:xfrm>
          <a:prstGeom prst="rect">
            <a:avLst/>
          </a:prstGeom>
        </p:spPr>
        <p:txBody>
          <a:bodyPr wrap="square">
            <a:spAutoFit/>
          </a:bodyPr>
          <a:lstStyle/>
          <a:p>
            <a:r>
              <a:rPr lang="en-US" sz="1400" b="1" dirty="0" err="1" smtClean="0">
                <a:solidFill>
                  <a:srgbClr val="FF0000"/>
                </a:solidFill>
                <a:latin typeface="Arial"/>
                <a:cs typeface="Arial"/>
              </a:rPr>
              <a:t>Oynadığı</a:t>
            </a:r>
            <a:r>
              <a:rPr lang="en-US" sz="1400" b="1" dirty="0" smtClean="0">
                <a:solidFill>
                  <a:srgbClr val="FF0000"/>
                </a:solidFill>
                <a:latin typeface="Arial"/>
                <a:cs typeface="Arial"/>
              </a:rPr>
              <a:t> </a:t>
            </a:r>
            <a:r>
              <a:rPr lang="en-US" sz="1400" b="1" dirty="0" err="1" smtClean="0">
                <a:solidFill>
                  <a:srgbClr val="FF0000"/>
                </a:solidFill>
                <a:latin typeface="Arial"/>
                <a:cs typeface="Arial"/>
              </a:rPr>
              <a:t>Filmler</a:t>
            </a:r>
            <a:r>
              <a:rPr lang="en-US" sz="1400" b="1" dirty="0" smtClean="0">
                <a:solidFill>
                  <a:srgbClr val="FF0000"/>
                </a:solidFill>
                <a:latin typeface="Arial"/>
                <a:cs typeface="Arial"/>
              </a:rPr>
              <a:t>:</a:t>
            </a:r>
          </a:p>
          <a:p>
            <a:r>
              <a:rPr lang="en-US" sz="1400" dirty="0" err="1" smtClean="0">
                <a:latin typeface="Arial"/>
                <a:cs typeface="Arial"/>
              </a:rPr>
              <a:t>Gölgeler</a:t>
            </a:r>
            <a:r>
              <a:rPr lang="en-US" sz="1400" dirty="0" smtClean="0">
                <a:latin typeface="Arial"/>
                <a:cs typeface="Arial"/>
              </a:rPr>
              <a:t> </a:t>
            </a:r>
            <a:r>
              <a:rPr lang="en-US" sz="1400" dirty="0" err="1" smtClean="0">
                <a:latin typeface="Arial"/>
                <a:cs typeface="Arial"/>
              </a:rPr>
              <a:t>ve</a:t>
            </a:r>
            <a:r>
              <a:rPr lang="en-US" sz="1400" dirty="0" smtClean="0">
                <a:latin typeface="Arial"/>
                <a:cs typeface="Arial"/>
              </a:rPr>
              <a:t> </a:t>
            </a:r>
            <a:r>
              <a:rPr lang="en-US" sz="1400" dirty="0" err="1" smtClean="0">
                <a:latin typeface="Arial"/>
                <a:cs typeface="Arial"/>
              </a:rPr>
              <a:t>Suretler</a:t>
            </a:r>
            <a:endParaRPr lang="en-US" sz="1400" dirty="0" smtClean="0">
              <a:latin typeface="Arial"/>
              <a:cs typeface="Arial"/>
            </a:endParaRPr>
          </a:p>
          <a:p>
            <a:r>
              <a:rPr lang="en-US" sz="1400" dirty="0" err="1" smtClean="0">
                <a:latin typeface="Arial"/>
                <a:cs typeface="Arial"/>
              </a:rPr>
              <a:t>Benim</a:t>
            </a:r>
            <a:r>
              <a:rPr lang="en-US" sz="1400" dirty="0" smtClean="0">
                <a:latin typeface="Arial"/>
                <a:cs typeface="Arial"/>
              </a:rPr>
              <a:t> </a:t>
            </a:r>
            <a:r>
              <a:rPr lang="en-US" sz="1400" dirty="0" err="1" smtClean="0">
                <a:latin typeface="Arial"/>
                <a:cs typeface="Arial"/>
              </a:rPr>
              <a:t>Dünyam</a:t>
            </a:r>
            <a:r>
              <a:rPr lang="en-US" sz="1400" dirty="0" smtClean="0">
                <a:latin typeface="Arial"/>
                <a:cs typeface="Arial"/>
              </a:rPr>
              <a:t> </a:t>
            </a:r>
          </a:p>
          <a:p>
            <a:r>
              <a:rPr lang="en-US" sz="1400" dirty="0" err="1" smtClean="0">
                <a:latin typeface="Arial"/>
                <a:cs typeface="Arial"/>
              </a:rPr>
              <a:t>Açlığa</a:t>
            </a:r>
            <a:r>
              <a:rPr lang="en-US" sz="1400" dirty="0" smtClean="0">
                <a:latin typeface="Arial"/>
                <a:cs typeface="Arial"/>
              </a:rPr>
              <a:t> </a:t>
            </a:r>
            <a:r>
              <a:rPr lang="en-US" sz="1400" dirty="0" err="1" smtClean="0">
                <a:latin typeface="Arial"/>
                <a:cs typeface="Arial"/>
              </a:rPr>
              <a:t>Doymak</a:t>
            </a:r>
            <a:endParaRPr lang="en-US" sz="1400" dirty="0" smtClean="0">
              <a:latin typeface="Arial"/>
              <a:cs typeface="Arial"/>
            </a:endParaRPr>
          </a:p>
        </p:txBody>
      </p:sp>
      <p:sp>
        <p:nvSpPr>
          <p:cNvPr id="6" name="Rectangle 5"/>
          <p:cNvSpPr/>
          <p:nvPr/>
        </p:nvSpPr>
        <p:spPr>
          <a:xfrm>
            <a:off x="6553200" y="3810000"/>
            <a:ext cx="2768600" cy="738664"/>
          </a:xfrm>
          <a:prstGeom prst="rect">
            <a:avLst/>
          </a:prstGeom>
        </p:spPr>
        <p:txBody>
          <a:bodyPr wrap="square">
            <a:spAutoFit/>
          </a:bodyPr>
          <a:lstStyle/>
          <a:p>
            <a:r>
              <a:rPr lang="en-US" sz="1400" b="1" dirty="0" err="1" smtClean="0">
                <a:solidFill>
                  <a:srgbClr val="FF0000"/>
                </a:solidFill>
                <a:latin typeface="Arial"/>
                <a:cs typeface="Arial"/>
              </a:rPr>
              <a:t>Oynadığı</a:t>
            </a:r>
            <a:r>
              <a:rPr lang="en-US" sz="1400" b="1" dirty="0" smtClean="0">
                <a:solidFill>
                  <a:srgbClr val="FF0000"/>
                </a:solidFill>
                <a:latin typeface="Arial"/>
                <a:cs typeface="Arial"/>
              </a:rPr>
              <a:t> </a:t>
            </a:r>
            <a:r>
              <a:rPr lang="en-US" sz="1400" b="1" dirty="0" err="1" smtClean="0">
                <a:solidFill>
                  <a:srgbClr val="FF0000"/>
                </a:solidFill>
                <a:latin typeface="Arial"/>
                <a:cs typeface="Arial"/>
              </a:rPr>
              <a:t>Diziler</a:t>
            </a:r>
            <a:r>
              <a:rPr lang="en-US" sz="1400" b="1" dirty="0" smtClean="0">
                <a:solidFill>
                  <a:srgbClr val="FF0000"/>
                </a:solidFill>
                <a:latin typeface="Arial"/>
                <a:cs typeface="Arial"/>
              </a:rPr>
              <a:t>:</a:t>
            </a:r>
          </a:p>
          <a:p>
            <a:r>
              <a:rPr lang="en-US" sz="1400" dirty="0" err="1" smtClean="0">
                <a:latin typeface="Arial"/>
                <a:cs typeface="Arial"/>
              </a:rPr>
              <a:t>Kuzey</a:t>
            </a:r>
            <a:r>
              <a:rPr lang="en-US" sz="1400" dirty="0" smtClean="0">
                <a:latin typeface="Arial"/>
                <a:cs typeface="Arial"/>
              </a:rPr>
              <a:t> </a:t>
            </a:r>
            <a:r>
              <a:rPr lang="en-US" sz="1400" dirty="0" err="1" smtClean="0">
                <a:latin typeface="Arial"/>
                <a:cs typeface="Arial"/>
              </a:rPr>
              <a:t>Güney</a:t>
            </a:r>
            <a:endParaRPr lang="en-US" sz="1400" dirty="0" smtClean="0">
              <a:latin typeface="Arial"/>
              <a:cs typeface="Arial"/>
            </a:endParaRPr>
          </a:p>
          <a:p>
            <a:r>
              <a:rPr lang="en-US" sz="1400" dirty="0" err="1" smtClean="0">
                <a:latin typeface="Arial"/>
                <a:cs typeface="Arial"/>
              </a:rPr>
              <a:t>Medcezir</a:t>
            </a:r>
            <a:endParaRPr lang="en-US" sz="1400" dirty="0">
              <a:latin typeface="Arial"/>
              <a:cs typeface="Arial"/>
            </a:endParaRPr>
          </a:p>
        </p:txBody>
      </p:sp>
    </p:spTree>
  </p:cSld>
  <p:clrMapOvr>
    <a:masterClrMapping/>
  </p:clrMapOvr>
  <p:transition advTm="2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effectLst>
                  <a:outerShdw blurRad="38100" dist="38100" dir="2700000" algn="tl">
                    <a:schemeClr val="tx1">
                      <a:alpha val="43137"/>
                    </a:schemeClr>
                  </a:outerShdw>
                </a:effectLst>
                <a:latin typeface="Arial"/>
                <a:cs typeface="Arial"/>
              </a:rPr>
              <a:t>İnanç Konukçu</a:t>
            </a:r>
            <a:endParaRPr lang="en-US" sz="4000" dirty="0">
              <a:solidFill>
                <a:srgbClr val="FF0000"/>
              </a:solidFill>
              <a:effectLst>
                <a:outerShdw blurRad="38100" dist="38100" dir="2700000" algn="tl">
                  <a:schemeClr val="tx1">
                    <a:alpha val="43137"/>
                  </a:schemeClr>
                </a:outerShdw>
              </a:effectLst>
              <a:latin typeface="Arial"/>
              <a:cs typeface="Arial"/>
            </a:endParaRPr>
          </a:p>
        </p:txBody>
      </p:sp>
      <p:pic>
        <p:nvPicPr>
          <p:cNvPr id="4" name="Content Placeholder 3" descr="inanc4.jpg"/>
          <p:cNvPicPr>
            <a:picLocks noGrp="1" noChangeAspect="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9418" r="19418"/>
          <a:stretch>
            <a:fillRect/>
          </a:stretch>
        </p:blipFill>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26966132"/>
      </p:ext>
    </p:extLst>
  </p:cSld>
  <p:clrMapOvr>
    <a:masterClrMapping/>
  </p:clrMapOvr>
  <p:transition advTm="2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smtClean="0">
                <a:solidFill>
                  <a:srgbClr val="FF0000"/>
                </a:solidFill>
                <a:effectLst>
                  <a:outerShdw blurRad="38100" dist="38100" dir="2700000" algn="tl">
                    <a:schemeClr val="tx1">
                      <a:alpha val="43137"/>
                    </a:schemeClr>
                  </a:outerShdw>
                </a:effectLst>
                <a:latin typeface="Arial"/>
                <a:cs typeface="Arial"/>
              </a:rPr>
              <a:t>İnanç</a:t>
            </a:r>
            <a:r>
              <a:rPr lang="en-US" sz="4000" b="1" dirty="0" smtClean="0">
                <a:solidFill>
                  <a:srgbClr val="FF0000"/>
                </a:solidFill>
                <a:effectLst>
                  <a:outerShdw blurRad="38100" dist="38100" dir="2700000" algn="tl">
                    <a:schemeClr val="tx1">
                      <a:alpha val="43137"/>
                    </a:schemeClr>
                  </a:outerShdw>
                </a:effectLst>
                <a:latin typeface="Arial"/>
                <a:cs typeface="Arial"/>
              </a:rPr>
              <a:t> </a:t>
            </a:r>
            <a:r>
              <a:rPr lang="en-US" sz="4000" b="1" dirty="0" err="1" smtClean="0">
                <a:solidFill>
                  <a:srgbClr val="FF0000"/>
                </a:solidFill>
                <a:effectLst>
                  <a:outerShdw blurRad="38100" dist="38100" dir="2700000" algn="tl">
                    <a:schemeClr val="tx1">
                      <a:alpha val="43137"/>
                    </a:schemeClr>
                  </a:outerShdw>
                </a:effectLst>
                <a:latin typeface="Arial"/>
                <a:cs typeface="Arial"/>
              </a:rPr>
              <a:t>Konukçu</a:t>
            </a:r>
            <a:endParaRPr lang="en-US" sz="4000" b="1" dirty="0">
              <a:solidFill>
                <a:srgbClr val="FF0000"/>
              </a:solidFill>
              <a:effectLst>
                <a:outerShdw blurRad="38100" dist="38100" dir="2700000" algn="tl">
                  <a:schemeClr val="tx1">
                    <a:alpha val="43137"/>
                  </a:schemeClr>
                </a:outerShdw>
              </a:effectLst>
            </a:endParaRPr>
          </a:p>
        </p:txBody>
      </p:sp>
      <p:sp>
        <p:nvSpPr>
          <p:cNvPr id="3" name="Rectangle 2"/>
          <p:cNvSpPr/>
          <p:nvPr/>
        </p:nvSpPr>
        <p:spPr>
          <a:xfrm>
            <a:off x="3975100" y="1137949"/>
            <a:ext cx="5321300" cy="1169551"/>
          </a:xfrm>
          <a:prstGeom prst="rect">
            <a:avLst/>
          </a:prstGeom>
        </p:spPr>
        <p:txBody>
          <a:bodyPr wrap="square">
            <a:spAutoFit/>
          </a:bodyPr>
          <a:lstStyle/>
          <a:p>
            <a:r>
              <a:rPr lang="tr-TR" sz="1400" dirty="0" smtClean="0">
                <a:latin typeface="Arial"/>
                <a:cs typeface="Arial"/>
              </a:rPr>
              <a:t>İnanç Konukçu; 11 Kasım 1985 Ankara  doğumludur. </a:t>
            </a:r>
          </a:p>
          <a:p>
            <a:endParaRPr lang="tr-TR" sz="1400" dirty="0" smtClean="0">
              <a:latin typeface="Arial"/>
              <a:cs typeface="Arial"/>
            </a:endParaRPr>
          </a:p>
          <a:p>
            <a:pPr algn="just"/>
            <a:r>
              <a:rPr lang="tr-TR" sz="1400" dirty="0" smtClean="0">
                <a:latin typeface="Arial"/>
                <a:cs typeface="Arial"/>
              </a:rPr>
              <a:t>Ankara Üniversitesi DTCF Tiyatro Bölümü Oyunculuk Ana sanat Dalı mezunudur. Televizyon dünyasına 2005 senesinde TRT'deki Karanlıktaki Umut adlı dizi ile başladı. </a:t>
            </a:r>
            <a:endParaRPr lang="tr-TR" sz="1400" dirty="0">
              <a:latin typeface="Arial"/>
              <a:cs typeface="Arial"/>
            </a:endParaRPr>
          </a:p>
        </p:txBody>
      </p:sp>
      <p:sp>
        <p:nvSpPr>
          <p:cNvPr id="4" name="Rectangle 3"/>
          <p:cNvSpPr/>
          <p:nvPr/>
        </p:nvSpPr>
        <p:spPr>
          <a:xfrm>
            <a:off x="3975100" y="3340100"/>
            <a:ext cx="3354388" cy="954107"/>
          </a:xfrm>
          <a:prstGeom prst="rect">
            <a:avLst/>
          </a:prstGeom>
        </p:spPr>
        <p:txBody>
          <a:bodyPr wrap="square">
            <a:spAutoFit/>
          </a:bodyPr>
          <a:lstStyle/>
          <a:p>
            <a:r>
              <a:rPr lang="en-US" sz="1400" b="1" dirty="0" err="1" smtClean="0">
                <a:solidFill>
                  <a:srgbClr val="FF0000"/>
                </a:solidFill>
                <a:latin typeface="Arial"/>
                <a:cs typeface="Arial"/>
              </a:rPr>
              <a:t>Oynadığı</a:t>
            </a:r>
            <a:r>
              <a:rPr lang="en-US" sz="1400" b="1" dirty="0" smtClean="0">
                <a:solidFill>
                  <a:srgbClr val="FF0000"/>
                </a:solidFill>
                <a:latin typeface="Arial"/>
                <a:cs typeface="Arial"/>
              </a:rPr>
              <a:t> </a:t>
            </a:r>
            <a:r>
              <a:rPr lang="en-US" sz="1400" b="1" dirty="0" err="1" smtClean="0">
                <a:solidFill>
                  <a:srgbClr val="FF0000"/>
                </a:solidFill>
                <a:latin typeface="Arial"/>
                <a:cs typeface="Arial"/>
              </a:rPr>
              <a:t>Filmler</a:t>
            </a:r>
            <a:r>
              <a:rPr lang="en-US" sz="1400" b="1" dirty="0" smtClean="0">
                <a:solidFill>
                  <a:srgbClr val="FF0000"/>
                </a:solidFill>
                <a:latin typeface="Arial"/>
                <a:cs typeface="Arial"/>
              </a:rPr>
              <a:t>:</a:t>
            </a:r>
          </a:p>
          <a:p>
            <a:r>
              <a:rPr lang="en-US" sz="1400" dirty="0" err="1" smtClean="0">
                <a:latin typeface="Arial"/>
                <a:cs typeface="Arial"/>
              </a:rPr>
              <a:t>Behzat</a:t>
            </a:r>
            <a:r>
              <a:rPr lang="en-US" sz="1400" dirty="0" smtClean="0">
                <a:latin typeface="Arial"/>
                <a:cs typeface="Arial"/>
              </a:rPr>
              <a:t> Ç Ankara </a:t>
            </a:r>
            <a:r>
              <a:rPr lang="en-US" sz="1400" dirty="0" err="1" smtClean="0">
                <a:latin typeface="Arial"/>
                <a:cs typeface="Arial"/>
              </a:rPr>
              <a:t>Yanıyor</a:t>
            </a:r>
            <a:endParaRPr lang="en-US" sz="1400" dirty="0" smtClean="0">
              <a:latin typeface="Arial"/>
              <a:cs typeface="Arial"/>
            </a:endParaRPr>
          </a:p>
          <a:p>
            <a:r>
              <a:rPr lang="en-US" sz="1400" dirty="0" err="1" smtClean="0">
                <a:latin typeface="Arial"/>
                <a:cs typeface="Arial"/>
              </a:rPr>
              <a:t>Behzat</a:t>
            </a:r>
            <a:r>
              <a:rPr lang="en-US" sz="1400" dirty="0" smtClean="0">
                <a:latin typeface="Arial"/>
                <a:cs typeface="Arial"/>
              </a:rPr>
              <a:t> Ç </a:t>
            </a:r>
            <a:r>
              <a:rPr lang="en-US" sz="1400" dirty="0" err="1" smtClean="0">
                <a:latin typeface="Arial"/>
                <a:cs typeface="Arial"/>
              </a:rPr>
              <a:t>Seni</a:t>
            </a:r>
            <a:r>
              <a:rPr lang="en-US" sz="1400" dirty="0" smtClean="0">
                <a:latin typeface="Arial"/>
                <a:cs typeface="Arial"/>
              </a:rPr>
              <a:t> </a:t>
            </a:r>
            <a:r>
              <a:rPr lang="en-US" sz="1400" dirty="0" err="1" smtClean="0">
                <a:latin typeface="Arial"/>
                <a:cs typeface="Arial"/>
              </a:rPr>
              <a:t>Kalbime</a:t>
            </a:r>
            <a:r>
              <a:rPr lang="en-US" sz="1400" dirty="0" smtClean="0">
                <a:latin typeface="Arial"/>
                <a:cs typeface="Arial"/>
              </a:rPr>
              <a:t> </a:t>
            </a:r>
            <a:r>
              <a:rPr lang="en-US" sz="1400" dirty="0" err="1" smtClean="0">
                <a:latin typeface="Arial"/>
                <a:cs typeface="Arial"/>
              </a:rPr>
              <a:t>Gömdüm</a:t>
            </a:r>
            <a:endParaRPr lang="en-US" sz="1400" dirty="0" smtClean="0">
              <a:latin typeface="Arial"/>
              <a:cs typeface="Arial"/>
            </a:endParaRPr>
          </a:p>
          <a:p>
            <a:r>
              <a:rPr lang="en-US" sz="1400" dirty="0" err="1" smtClean="0">
                <a:latin typeface="Arial"/>
                <a:cs typeface="Arial"/>
              </a:rPr>
              <a:t>Karanlıktaki</a:t>
            </a:r>
            <a:r>
              <a:rPr lang="en-US" sz="1400" dirty="0" smtClean="0">
                <a:latin typeface="Arial"/>
                <a:cs typeface="Arial"/>
              </a:rPr>
              <a:t> </a:t>
            </a:r>
            <a:r>
              <a:rPr lang="en-US" sz="1400" dirty="0" err="1" smtClean="0">
                <a:latin typeface="Arial"/>
                <a:cs typeface="Arial"/>
              </a:rPr>
              <a:t>Umut</a:t>
            </a:r>
            <a:endParaRPr lang="en-US" sz="1400" dirty="0" smtClean="0">
              <a:latin typeface="Arial"/>
              <a:cs typeface="Arial"/>
            </a:endParaRPr>
          </a:p>
        </p:txBody>
      </p:sp>
      <p:sp>
        <p:nvSpPr>
          <p:cNvPr id="5" name="Rectangle 4"/>
          <p:cNvSpPr/>
          <p:nvPr/>
        </p:nvSpPr>
        <p:spPr>
          <a:xfrm>
            <a:off x="7061200" y="3340100"/>
            <a:ext cx="2235200" cy="954107"/>
          </a:xfrm>
          <a:prstGeom prst="rect">
            <a:avLst/>
          </a:prstGeom>
        </p:spPr>
        <p:txBody>
          <a:bodyPr wrap="square">
            <a:spAutoFit/>
          </a:bodyPr>
          <a:lstStyle/>
          <a:p>
            <a:r>
              <a:rPr lang="en-US" sz="1400" b="1" dirty="0" err="1" smtClean="0">
                <a:solidFill>
                  <a:srgbClr val="FF0000"/>
                </a:solidFill>
                <a:latin typeface="Arial"/>
                <a:cs typeface="Arial"/>
              </a:rPr>
              <a:t>Oynadığı</a:t>
            </a:r>
            <a:r>
              <a:rPr lang="en-US" sz="1400" b="1" dirty="0" smtClean="0">
                <a:solidFill>
                  <a:srgbClr val="FF0000"/>
                </a:solidFill>
                <a:latin typeface="Arial"/>
                <a:cs typeface="Arial"/>
              </a:rPr>
              <a:t> </a:t>
            </a:r>
            <a:r>
              <a:rPr lang="en-US" sz="1400" b="1" dirty="0" err="1" smtClean="0">
                <a:solidFill>
                  <a:srgbClr val="FF0000"/>
                </a:solidFill>
                <a:latin typeface="Arial"/>
                <a:cs typeface="Arial"/>
              </a:rPr>
              <a:t>Diziler</a:t>
            </a:r>
            <a:r>
              <a:rPr lang="en-US" sz="1400" b="1" dirty="0" smtClean="0">
                <a:solidFill>
                  <a:srgbClr val="FF0000"/>
                </a:solidFill>
                <a:latin typeface="Arial"/>
                <a:cs typeface="Arial"/>
              </a:rPr>
              <a:t>:</a:t>
            </a:r>
          </a:p>
          <a:p>
            <a:r>
              <a:rPr lang="en-US" sz="1400" dirty="0" err="1" smtClean="0">
                <a:latin typeface="Arial"/>
                <a:cs typeface="Arial"/>
              </a:rPr>
              <a:t>Behzat</a:t>
            </a:r>
            <a:r>
              <a:rPr lang="en-US" sz="1400" dirty="0" smtClean="0">
                <a:latin typeface="Arial"/>
                <a:cs typeface="Arial"/>
              </a:rPr>
              <a:t> Ç</a:t>
            </a:r>
          </a:p>
          <a:p>
            <a:r>
              <a:rPr lang="en-US" sz="1400" dirty="0" err="1" smtClean="0">
                <a:latin typeface="Arial"/>
                <a:cs typeface="Arial"/>
              </a:rPr>
              <a:t>Kaçak</a:t>
            </a:r>
            <a:r>
              <a:rPr lang="en-US" sz="1400" dirty="0" smtClean="0">
                <a:latin typeface="Arial"/>
                <a:cs typeface="Arial"/>
              </a:rPr>
              <a:t> </a:t>
            </a:r>
          </a:p>
          <a:p>
            <a:r>
              <a:rPr lang="en-US" sz="1400" dirty="0" err="1" smtClean="0">
                <a:latin typeface="Arial"/>
                <a:cs typeface="Arial"/>
              </a:rPr>
              <a:t>Leyla</a:t>
            </a:r>
            <a:r>
              <a:rPr lang="en-US" sz="1400" dirty="0" smtClean="0">
                <a:latin typeface="Arial"/>
                <a:cs typeface="Arial"/>
              </a:rPr>
              <a:t> </a:t>
            </a:r>
            <a:r>
              <a:rPr lang="en-US" sz="1400" dirty="0" err="1" smtClean="0">
                <a:latin typeface="Arial"/>
                <a:cs typeface="Arial"/>
              </a:rPr>
              <a:t>İle</a:t>
            </a:r>
            <a:r>
              <a:rPr lang="en-US" sz="1400" dirty="0" smtClean="0">
                <a:latin typeface="Arial"/>
                <a:cs typeface="Arial"/>
              </a:rPr>
              <a:t> </a:t>
            </a:r>
            <a:r>
              <a:rPr lang="en-US" sz="1400" dirty="0" err="1" smtClean="0">
                <a:latin typeface="Arial"/>
                <a:cs typeface="Arial"/>
              </a:rPr>
              <a:t>Mecnun</a:t>
            </a:r>
            <a:endParaRPr lang="en-US" sz="1400" dirty="0" smtClean="0">
              <a:latin typeface="Arial"/>
              <a:cs typeface="Arial"/>
            </a:endParaRPr>
          </a:p>
        </p:txBody>
      </p:sp>
    </p:spTree>
  </p:cSld>
  <p:clrMapOvr>
    <a:masterClrMapping/>
  </p:clrMapOvr>
  <p:transition advTm="2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n>
                  <a:solidFill>
                    <a:srgbClr val="FF0000"/>
                  </a:solidFill>
                </a:ln>
                <a:solidFill>
                  <a:srgbClr val="FF0000">
                    <a:alpha val="96000"/>
                  </a:srgbClr>
                </a:solidFill>
                <a:effectLst>
                  <a:outerShdw blurRad="38100" dist="38100" dir="2700000" algn="tl">
                    <a:schemeClr val="tx1">
                      <a:alpha val="43137"/>
                    </a:schemeClr>
                  </a:outerShdw>
                </a:effectLst>
                <a:latin typeface="Arial"/>
                <a:cs typeface="Arial"/>
              </a:rPr>
              <a:t>İFP</a:t>
            </a:r>
            <a:endParaRPr lang="en-US" sz="4000" b="1" dirty="0">
              <a:ln>
                <a:solidFill>
                  <a:srgbClr val="FF0000"/>
                </a:solidFill>
              </a:ln>
              <a:solidFill>
                <a:srgbClr val="FF0000">
                  <a:alpha val="96000"/>
                </a:srgbClr>
              </a:solidFill>
              <a:effectLst>
                <a:outerShdw blurRad="38100" dist="38100" dir="2700000" algn="tl">
                  <a:schemeClr val="tx1">
                    <a:alpha val="43137"/>
                  </a:schemeClr>
                </a:outerShdw>
              </a:effectLst>
              <a:latin typeface="Arial"/>
              <a:cs typeface="Arial"/>
            </a:endParaRPr>
          </a:p>
        </p:txBody>
      </p:sp>
      <p:sp>
        <p:nvSpPr>
          <p:cNvPr id="3" name="Rectangle 2"/>
          <p:cNvSpPr/>
          <p:nvPr/>
        </p:nvSpPr>
        <p:spPr>
          <a:xfrm>
            <a:off x="4064000" y="393700"/>
            <a:ext cx="5283200" cy="6001641"/>
          </a:xfrm>
          <a:prstGeom prst="rect">
            <a:avLst/>
          </a:prstGeom>
        </p:spPr>
        <p:txBody>
          <a:bodyPr wrap="square">
            <a:spAutoFit/>
          </a:bodyPr>
          <a:lstStyle/>
          <a:p>
            <a:pPr>
              <a:buNone/>
            </a:pPr>
            <a:r>
              <a:rPr lang="tr-TR" sz="1200" b="1" u="sng" dirty="0" smtClean="0">
                <a:solidFill>
                  <a:srgbClr val="FF0000"/>
                </a:solidFill>
                <a:effectLst>
                  <a:outerShdw blurRad="50800" dist="38100" dir="2700000">
                    <a:srgbClr val="000000">
                      <a:alpha val="43000"/>
                    </a:srgbClr>
                  </a:outerShdw>
                </a:effectLst>
                <a:latin typeface="Arial"/>
                <a:cs typeface="Arial"/>
              </a:rPr>
              <a:t>İFP’NİN UYGULAYICI  YAPIMCISI OLDUĞU FİLMLER</a:t>
            </a:r>
            <a:endParaRPr lang="en-US" sz="1200" dirty="0" smtClean="0">
              <a:solidFill>
                <a:srgbClr val="FF0000"/>
              </a:solidFill>
              <a:effectLst>
                <a:outerShdw blurRad="50800" dist="38100" dir="2700000">
                  <a:srgbClr val="000000">
                    <a:alpha val="43000"/>
                  </a:srgbClr>
                </a:outerShdw>
              </a:effectLst>
              <a:latin typeface="Arial"/>
              <a:cs typeface="Arial"/>
            </a:endParaRPr>
          </a:p>
          <a:p>
            <a:pPr algn="just">
              <a:buNone/>
            </a:pPr>
            <a:r>
              <a:rPr lang="tr-TR" sz="1200" dirty="0" smtClean="0">
                <a:latin typeface="Arial"/>
                <a:cs typeface="Arial"/>
              </a:rPr>
              <a:t>Gölgeler ve Suretler – Yönetmen: Derviş Zaim, 2010 Türkiye</a:t>
            </a:r>
            <a:endParaRPr lang="en-US" sz="1200" dirty="0" smtClean="0">
              <a:latin typeface="Arial"/>
              <a:cs typeface="Arial"/>
            </a:endParaRPr>
          </a:p>
          <a:p>
            <a:pPr algn="just">
              <a:buNone/>
            </a:pPr>
            <a:r>
              <a:rPr lang="tr-TR" sz="1200" dirty="0" smtClean="0">
                <a:latin typeface="Arial"/>
                <a:cs typeface="Arial"/>
              </a:rPr>
              <a:t>Mustafa’nın Rüyası – Yönetmen: Angelous Abazoğlu, 2010 Fransa-Almanya-Yunanistan-Türkiye</a:t>
            </a:r>
            <a:endParaRPr lang="en-US" sz="1200" dirty="0" smtClean="0">
              <a:latin typeface="Arial"/>
              <a:cs typeface="Arial"/>
            </a:endParaRPr>
          </a:p>
          <a:p>
            <a:pPr algn="just">
              <a:buNone/>
            </a:pPr>
            <a:r>
              <a:rPr lang="tr-TR" sz="1200" dirty="0" smtClean="0">
                <a:latin typeface="Arial"/>
                <a:cs typeface="Arial"/>
              </a:rPr>
              <a:t>Saç – Yönetmen: Tayfun Pirselimoğlu, 2010 Türkiye</a:t>
            </a:r>
            <a:endParaRPr lang="en-US" sz="1200" dirty="0" smtClean="0">
              <a:latin typeface="Arial"/>
              <a:cs typeface="Arial"/>
            </a:endParaRPr>
          </a:p>
          <a:p>
            <a:pPr algn="just">
              <a:buNone/>
            </a:pPr>
            <a:r>
              <a:rPr lang="tr-TR" sz="1200" dirty="0" smtClean="0">
                <a:latin typeface="Arial"/>
                <a:cs typeface="Arial"/>
              </a:rPr>
              <a:t>Devir – Yönetmen: Derviş Zaim, 2012 Türkiye</a:t>
            </a:r>
            <a:endParaRPr lang="en-US" sz="1200" dirty="0" smtClean="0">
              <a:latin typeface="Arial"/>
              <a:cs typeface="Arial"/>
            </a:endParaRPr>
          </a:p>
          <a:p>
            <a:pPr algn="just">
              <a:buNone/>
            </a:pPr>
            <a:r>
              <a:rPr lang="tr-TR" sz="1200" dirty="0" smtClean="0">
                <a:latin typeface="Arial"/>
                <a:cs typeface="Arial"/>
              </a:rPr>
              <a:t>Balık – Yönetmen: Derviş Zaim, 2014 Türkiye</a:t>
            </a:r>
            <a:endParaRPr lang="en-US" sz="1200" dirty="0" smtClean="0">
              <a:latin typeface="Arial"/>
              <a:cs typeface="Arial"/>
            </a:endParaRPr>
          </a:p>
          <a:p>
            <a:pPr algn="just">
              <a:buNone/>
            </a:pPr>
            <a:r>
              <a:rPr lang="tr-TR" sz="1200" dirty="0" smtClean="0">
                <a:latin typeface="Arial"/>
                <a:cs typeface="Arial"/>
              </a:rPr>
              <a:t>The Museum of Innocence, Orhan Pamuk ve Masumiyet Müzesi Belgeseli -Yön. Grant Gee , Mayıs 2014 (İngiltere)</a:t>
            </a:r>
            <a:endParaRPr lang="en-US" sz="1200" dirty="0" smtClean="0">
              <a:latin typeface="Arial"/>
              <a:cs typeface="Arial"/>
            </a:endParaRPr>
          </a:p>
          <a:p>
            <a:pPr algn="just">
              <a:buNone/>
            </a:pPr>
            <a:r>
              <a:rPr lang="tr-TR" sz="1200" dirty="0" smtClean="0">
                <a:latin typeface="Arial"/>
                <a:cs typeface="Arial"/>
              </a:rPr>
              <a:t>Kıtmir /Semaya Açılmış Kuyular – Yönetmen Derviş Zaim, 2014 Türkiye </a:t>
            </a:r>
            <a:endParaRPr lang="en-US" sz="1200" dirty="0" smtClean="0">
              <a:latin typeface="Arial"/>
              <a:cs typeface="Arial"/>
            </a:endParaRPr>
          </a:p>
          <a:p>
            <a:pPr algn="just">
              <a:buNone/>
            </a:pPr>
            <a:r>
              <a:rPr lang="tr-TR" sz="1200" dirty="0" smtClean="0">
                <a:latin typeface="Arial"/>
                <a:cs typeface="Arial"/>
              </a:rPr>
              <a:t>Mustang-Yönetmen: Deniz Gamze Ergüven, 2014  Fransa CG CINEMA-Türkiye</a:t>
            </a:r>
            <a:endParaRPr lang="en-US" sz="1200" dirty="0" smtClean="0">
              <a:latin typeface="Arial"/>
              <a:cs typeface="Arial"/>
            </a:endParaRPr>
          </a:p>
          <a:p>
            <a:pPr algn="just">
              <a:buNone/>
            </a:pPr>
            <a:r>
              <a:rPr lang="tr-TR" sz="1200" b="1" u="sng" dirty="0" smtClean="0">
                <a:solidFill>
                  <a:srgbClr val="FF0000"/>
                </a:solidFill>
                <a:effectLst>
                  <a:outerShdw blurRad="50800" dist="38100" dir="2700000">
                    <a:srgbClr val="000000">
                      <a:alpha val="43000"/>
                    </a:srgbClr>
                  </a:outerShdw>
                </a:effectLst>
                <a:latin typeface="Arial"/>
                <a:cs typeface="Arial"/>
              </a:rPr>
              <a:t>İFP’NİN ORTAK YAPIMCI VE UYGULAYICI YAPIMCISI OLDUĞU FİLMLER </a:t>
            </a:r>
            <a:endParaRPr lang="en-US" sz="1200" dirty="0" smtClean="0">
              <a:solidFill>
                <a:srgbClr val="FF0000"/>
              </a:solidFill>
              <a:effectLst>
                <a:outerShdw blurRad="50800" dist="38100" dir="2700000">
                  <a:srgbClr val="000000">
                    <a:alpha val="43000"/>
                  </a:srgbClr>
                </a:outerShdw>
              </a:effectLst>
              <a:latin typeface="Arial"/>
              <a:cs typeface="Arial"/>
            </a:endParaRPr>
          </a:p>
          <a:p>
            <a:pPr algn="just">
              <a:buNone/>
            </a:pPr>
            <a:r>
              <a:rPr lang="tr-TR" sz="1200" dirty="0" smtClean="0">
                <a:latin typeface="Arial"/>
                <a:cs typeface="Arial"/>
              </a:rPr>
              <a:t>Uzun Yol – Nihat Seven: 2013 İngiltere-Türkiye </a:t>
            </a:r>
            <a:endParaRPr lang="en-US" sz="1200" dirty="0" smtClean="0">
              <a:latin typeface="Arial"/>
              <a:cs typeface="Arial"/>
            </a:endParaRPr>
          </a:p>
          <a:p>
            <a:pPr algn="just">
              <a:buNone/>
            </a:pPr>
            <a:r>
              <a:rPr lang="tr-TR" sz="1200" dirty="0" smtClean="0">
                <a:latin typeface="Arial"/>
                <a:cs typeface="Arial"/>
              </a:rPr>
              <a:t>Cennetin Anahtarları – Yönetmen: Hamy Ramezan, 2014 Finlandiya-Türkiye </a:t>
            </a:r>
            <a:endParaRPr lang="en-US" sz="1200" dirty="0" smtClean="0">
              <a:latin typeface="Arial"/>
              <a:cs typeface="Arial"/>
            </a:endParaRPr>
          </a:p>
          <a:p>
            <a:pPr algn="just">
              <a:buNone/>
            </a:pPr>
            <a:r>
              <a:rPr lang="tr-TR" sz="1200" dirty="0" smtClean="0">
                <a:latin typeface="Arial"/>
                <a:cs typeface="Arial"/>
              </a:rPr>
              <a:t>Istanbul of Miracles-Mucizelerin İstanbul’u -  Yönetmen: Fotini Siskopoulou, 2014-2015 Yunanistan -Türkiye </a:t>
            </a:r>
            <a:endParaRPr lang="en-US" sz="1200" dirty="0" smtClean="0">
              <a:latin typeface="Arial"/>
              <a:cs typeface="Arial"/>
            </a:endParaRPr>
          </a:p>
          <a:p>
            <a:pPr algn="just">
              <a:buNone/>
            </a:pPr>
            <a:r>
              <a:rPr lang="tr-TR" sz="1200" dirty="0" smtClean="0">
                <a:latin typeface="Arial"/>
                <a:cs typeface="Arial"/>
              </a:rPr>
              <a:t>Kaygı-Yönetmen :Ceylan Özçelik, 2015 (Hazırlık aşamasında)</a:t>
            </a:r>
            <a:endParaRPr lang="en-US" sz="1200" dirty="0" smtClean="0">
              <a:latin typeface="Arial"/>
              <a:cs typeface="Arial"/>
            </a:endParaRPr>
          </a:p>
          <a:p>
            <a:pPr algn="just">
              <a:buNone/>
            </a:pPr>
            <a:r>
              <a:rPr lang="tr-TR" sz="1200" b="1" u="sng" dirty="0" smtClean="0">
                <a:solidFill>
                  <a:srgbClr val="FF0000"/>
                </a:solidFill>
                <a:effectLst>
                  <a:outerShdw blurRad="50800" dist="38100" dir="2700000">
                    <a:srgbClr val="000000">
                      <a:alpha val="43000"/>
                    </a:srgbClr>
                  </a:outerShdw>
                </a:effectLst>
                <a:latin typeface="Arial"/>
                <a:cs typeface="Arial"/>
              </a:rPr>
              <a:t>İFP’NİN SİNEMA DAĞITIMINI YAPTIĞI FİLMLER </a:t>
            </a:r>
            <a:endParaRPr lang="en-US" sz="1200" dirty="0" smtClean="0">
              <a:solidFill>
                <a:srgbClr val="FF0000"/>
              </a:solidFill>
              <a:effectLst>
                <a:outerShdw blurRad="50800" dist="38100" dir="2700000">
                  <a:srgbClr val="000000">
                    <a:alpha val="43000"/>
                  </a:srgbClr>
                </a:outerShdw>
              </a:effectLst>
              <a:latin typeface="Arial"/>
              <a:cs typeface="Arial"/>
            </a:endParaRPr>
          </a:p>
          <a:p>
            <a:pPr algn="just">
              <a:buNone/>
            </a:pPr>
            <a:r>
              <a:rPr lang="tr-TR" sz="1200" dirty="0" smtClean="0">
                <a:latin typeface="Arial"/>
                <a:cs typeface="Arial"/>
              </a:rPr>
              <a:t>Aşk Ağlatır – Yönetmen: Mehmet Taşdiken, 25 Ekim 2013’te gösterime çıktı..</a:t>
            </a:r>
            <a:endParaRPr lang="en-US" sz="1200" dirty="0" smtClean="0">
              <a:latin typeface="Arial"/>
              <a:cs typeface="Arial"/>
            </a:endParaRPr>
          </a:p>
          <a:p>
            <a:pPr algn="just">
              <a:buNone/>
            </a:pPr>
            <a:r>
              <a:rPr lang="tr-TR" sz="1200" dirty="0" smtClean="0">
                <a:latin typeface="Arial"/>
                <a:cs typeface="Arial"/>
              </a:rPr>
              <a:t>3 Yol – Yönetmen: Faysal Soysal, 25 Ekim 2013’te gösterime çıktı.</a:t>
            </a:r>
            <a:endParaRPr lang="en-US" sz="1200" dirty="0" smtClean="0">
              <a:latin typeface="Arial"/>
              <a:cs typeface="Arial"/>
            </a:endParaRPr>
          </a:p>
          <a:p>
            <a:pPr algn="just">
              <a:buNone/>
            </a:pPr>
            <a:r>
              <a:rPr lang="tr-TR" sz="1200" dirty="0" smtClean="0">
                <a:latin typeface="Arial"/>
                <a:cs typeface="Arial"/>
              </a:rPr>
              <a:t>Yarım Kalan Muzice – Yönetmen: Biket İlhan, 20 Aralık 2013’te gösterime çıktı.</a:t>
            </a:r>
            <a:endParaRPr lang="en-US" sz="1200" dirty="0" smtClean="0">
              <a:latin typeface="Arial"/>
              <a:cs typeface="Arial"/>
            </a:endParaRPr>
          </a:p>
          <a:p>
            <a:pPr algn="just">
              <a:buNone/>
            </a:pPr>
            <a:r>
              <a:rPr lang="tr-TR" sz="1200" dirty="0" smtClean="0">
                <a:latin typeface="Arial"/>
                <a:cs typeface="Arial"/>
              </a:rPr>
              <a:t>Bensiz - Yönetmen: Ahmet Küçükkayalı, 02 Mayıs 2014’te gösterime çıktı.</a:t>
            </a:r>
            <a:endParaRPr lang="en-US" sz="1200" dirty="0" smtClean="0">
              <a:latin typeface="Arial"/>
              <a:cs typeface="Arial"/>
            </a:endParaRPr>
          </a:p>
          <a:p>
            <a:pPr algn="just">
              <a:buNone/>
            </a:pPr>
            <a:r>
              <a:rPr lang="tr-TR" sz="1200" dirty="0" smtClean="0">
                <a:latin typeface="Arial"/>
                <a:cs typeface="Arial"/>
              </a:rPr>
              <a:t>Tersine – Yönetmen: Faik Ahmet Akıncı, 26 Eylül 2014’te gösterime çıktı.</a:t>
            </a:r>
            <a:endParaRPr lang="en-US" sz="1200" dirty="0" smtClean="0">
              <a:latin typeface="Arial"/>
              <a:cs typeface="Arial"/>
            </a:endParaRPr>
          </a:p>
          <a:p>
            <a:pPr algn="just">
              <a:buNone/>
            </a:pPr>
            <a:r>
              <a:rPr lang="tr-TR" sz="1200" dirty="0" smtClean="0">
                <a:latin typeface="Arial"/>
                <a:cs typeface="Arial"/>
              </a:rPr>
              <a:t>Aşkopat </a:t>
            </a:r>
            <a:r>
              <a:rPr lang="en-US" sz="1200" dirty="0" smtClean="0">
                <a:latin typeface="Arial"/>
                <a:cs typeface="Arial"/>
              </a:rPr>
              <a:t>–</a:t>
            </a:r>
            <a:r>
              <a:rPr lang="tr-TR" sz="1200" dirty="0" smtClean="0">
                <a:latin typeface="Arial"/>
                <a:cs typeface="Arial"/>
              </a:rPr>
              <a:t> Yönetmen: Haydar Işık, 3 Nisan 2015 gösterime çıktı.</a:t>
            </a:r>
          </a:p>
          <a:p>
            <a:pPr algn="just">
              <a:buNone/>
            </a:pPr>
            <a:r>
              <a:rPr lang="tr-TR" sz="1200" dirty="0" smtClean="0">
                <a:latin typeface="Arial"/>
                <a:cs typeface="Arial"/>
              </a:rPr>
              <a:t>Pinokyo (Pinocchio) - Animasyon  film, 23 Nisan 2015’te gösterime çıkılacak.</a:t>
            </a:r>
            <a:endParaRPr lang="en-US" sz="1200" dirty="0" smtClean="0">
              <a:latin typeface="Arial"/>
              <a:cs typeface="Arial"/>
            </a:endParaRPr>
          </a:p>
          <a:p>
            <a:pPr>
              <a:buNone/>
            </a:pPr>
            <a:r>
              <a:rPr lang="tr-TR" sz="1200" i="1" u="sng" dirty="0" smtClean="0">
                <a:solidFill>
                  <a:schemeClr val="accent1">
                    <a:lumMod val="50000"/>
                  </a:schemeClr>
                </a:solidFill>
                <a:latin typeface="Arial"/>
                <a:cs typeface="Arial"/>
                <a:hlinkClick r:id="rId2"/>
              </a:rPr>
              <a:t>www.ifp.com.tr</a:t>
            </a:r>
            <a:endParaRPr lang="en-US" sz="1200" dirty="0">
              <a:solidFill>
                <a:schemeClr val="accent1">
                  <a:lumMod val="50000"/>
                </a:schemeClr>
              </a:solidFill>
              <a:latin typeface="Arial"/>
              <a:cs typeface="Arial"/>
            </a:endParaRPr>
          </a:p>
        </p:txBody>
      </p:sp>
    </p:spTree>
  </p:cSld>
  <p:clrMapOvr>
    <a:masterClrMapping/>
  </p:clrMapOvr>
  <p:transition advTm="2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effectLst>
                  <a:outerShdw blurRad="38100" dist="38100" dir="2700000" algn="tl">
                    <a:schemeClr val="tx1">
                      <a:alpha val="43137"/>
                    </a:schemeClr>
                  </a:outerShdw>
                </a:effectLst>
                <a:latin typeface="Arial"/>
                <a:cs typeface="Arial"/>
              </a:rPr>
              <a:t>İFP</a:t>
            </a:r>
            <a:endParaRPr lang="en-US" sz="4000" b="1" dirty="0">
              <a:solidFill>
                <a:srgbClr val="FF0000"/>
              </a:solidFill>
              <a:effectLst>
                <a:outerShdw blurRad="38100" dist="38100" dir="2700000" algn="tl">
                  <a:schemeClr val="tx1">
                    <a:alpha val="43137"/>
                  </a:schemeClr>
                </a:outerShdw>
              </a:effectLst>
              <a:latin typeface="Arial"/>
              <a:cs typeface="Arial"/>
            </a:endParaRPr>
          </a:p>
        </p:txBody>
      </p:sp>
      <p:sp>
        <p:nvSpPr>
          <p:cNvPr id="3" name="Rectangle 2"/>
          <p:cNvSpPr/>
          <p:nvPr/>
        </p:nvSpPr>
        <p:spPr>
          <a:xfrm>
            <a:off x="4013200" y="355600"/>
            <a:ext cx="5511800" cy="6678749"/>
          </a:xfrm>
          <a:prstGeom prst="rect">
            <a:avLst/>
          </a:prstGeom>
        </p:spPr>
        <p:txBody>
          <a:bodyPr wrap="square">
            <a:spAutoFit/>
          </a:bodyPr>
          <a:lstStyle/>
          <a:p>
            <a:pPr>
              <a:buNone/>
            </a:pPr>
            <a:r>
              <a:rPr lang="tr-TR" sz="1200" b="1" u="sng" dirty="0" smtClean="0">
                <a:solidFill>
                  <a:srgbClr val="FF0000"/>
                </a:solidFill>
                <a:latin typeface="Arial"/>
                <a:cs typeface="Arial"/>
              </a:rPr>
              <a:t>İFP KURUCU ORTAKLAR:</a:t>
            </a:r>
            <a:endParaRPr lang="en-US" sz="1200" u="sng" dirty="0" smtClean="0">
              <a:solidFill>
                <a:srgbClr val="FF0000"/>
              </a:solidFill>
              <a:latin typeface="Arial"/>
              <a:cs typeface="Arial"/>
            </a:endParaRPr>
          </a:p>
          <a:p>
            <a:endParaRPr lang="en-US" sz="1200" dirty="0" smtClean="0">
              <a:latin typeface="Arial"/>
              <a:cs typeface="Arial"/>
            </a:endParaRPr>
          </a:p>
          <a:p>
            <a:pPr algn="just">
              <a:buNone/>
            </a:pPr>
            <a:r>
              <a:rPr lang="tr-TR" sz="1200" b="1" dirty="0" smtClean="0">
                <a:latin typeface="Arial"/>
                <a:cs typeface="Arial"/>
              </a:rPr>
              <a:t>Adnan M. Şapçı : </a:t>
            </a:r>
            <a:r>
              <a:rPr lang="tr-TR" sz="1200" dirty="0" smtClean="0">
                <a:latin typeface="Arial"/>
                <a:cs typeface="Arial"/>
              </a:rPr>
              <a:t>Temmuz 1988 – Aralık 2012 yılları arasında Özen Film’de sinema filmi işletme/dağıtım bölümü müdürlüğü yaptığı süreçte Rambo serileri, Star Wars serileri, Titanic, Breveheart, Terminator, Die Hard serileri, Basic Instinct, The Pianist, Reservoir Dogs  gibi hafızalara yer etmiş yüzlerce yabancı filmin  ve Ağır Roman, Kahpe Bizans, Komser Şekspir, Hababam Sınıfı serisi, Kurtlar Vadisi serisi, Babam ve Oğlum, Recep İvedik 1-2-3 , İklimler, Uzak, Masumiyet, Çoğunluk, Filler ve Çimen gibi büyük beğeni kazanmış yüzlerce Türk filminin sinema gösterimlerini sağlamıştır. Şapçı, 2013 yılında ortakları ile İFP’yi kurarak iş hayatına devam etmektedir.</a:t>
            </a:r>
            <a:endParaRPr lang="en-US" sz="1200" dirty="0" smtClean="0">
              <a:latin typeface="Arial"/>
              <a:cs typeface="Arial"/>
            </a:endParaRPr>
          </a:p>
          <a:p>
            <a:pPr>
              <a:buNone/>
            </a:pPr>
            <a:r>
              <a:rPr lang="tr-TR" sz="1200" dirty="0" smtClean="0">
                <a:latin typeface="Arial"/>
                <a:cs typeface="Arial"/>
              </a:rPr>
              <a:t> </a:t>
            </a:r>
            <a:endParaRPr lang="en-US" sz="1200" dirty="0" smtClean="0">
              <a:latin typeface="Arial"/>
              <a:cs typeface="Arial"/>
            </a:endParaRPr>
          </a:p>
          <a:p>
            <a:pPr algn="just">
              <a:buNone/>
            </a:pPr>
            <a:r>
              <a:rPr lang="tr-TR" sz="1200" b="1" dirty="0" smtClean="0">
                <a:latin typeface="Arial"/>
                <a:cs typeface="Arial"/>
              </a:rPr>
              <a:t>Sadık Ekinci: </a:t>
            </a:r>
            <a:r>
              <a:rPr lang="tr-TR" sz="1200" dirty="0" smtClean="0">
                <a:latin typeface="Arial"/>
                <a:cs typeface="Arial"/>
              </a:rPr>
              <a:t>Show TV ve CNN Türk’te görev aldığı süreçte bir çok televizyon programı ile PTT Film’de görev yaptığı süreçte gerek Türkiye’de gerekse  dünyanın birçok ülkesinde 1992-2012 yılları arasında 1.000’in üzerinde reklam filmi prodüksiyonu gerçekleştirmiştir. 2010 yılında ünlü yönetmen Derviş Zaim’in Kıbrıs’ta çektiği “Gölgeler ve Suretler” adlı eseri ile sinema filmi yapımcılığına da adım atmış, yine ünlü yönetmenin “Balık” adlı sinema filmine yardımcı yapımcı olarak katkıda bulunmuştur. Bunun ardından İngiltere’de yaşayan yönetmen Nihat Seven’in “Uzun Yol” adlı sinema filminin Türkiye’deki yapımcılığını üstlenmiştir. Ekinci, 2013 yılında ortakları ile kurduğu İFP ile sinema filmi ve reklam filmi prodüktörlüğüne devam etmektedir. </a:t>
            </a:r>
            <a:endParaRPr lang="en-US" sz="1200" dirty="0" smtClean="0">
              <a:latin typeface="Arial"/>
              <a:cs typeface="Arial"/>
            </a:endParaRPr>
          </a:p>
          <a:p>
            <a:pPr>
              <a:buNone/>
            </a:pPr>
            <a:endParaRPr lang="tr-TR" sz="1200" b="1" dirty="0" smtClean="0">
              <a:latin typeface="Arial"/>
              <a:cs typeface="Arial"/>
            </a:endParaRPr>
          </a:p>
          <a:p>
            <a:pPr algn="just">
              <a:buNone/>
            </a:pPr>
            <a:r>
              <a:rPr lang="tr-TR" sz="1200" b="1" dirty="0" smtClean="0">
                <a:latin typeface="Arial"/>
                <a:cs typeface="Arial"/>
              </a:rPr>
              <a:t>Emre Oskay:</a:t>
            </a:r>
            <a:r>
              <a:rPr lang="tr-TR" sz="1200" dirty="0" smtClean="0">
                <a:latin typeface="Arial"/>
                <a:cs typeface="Arial"/>
              </a:rPr>
              <a:t> 2010 yılında ünlü yönetmen Derviş Zaim’in “Gölgeler ve Suretler” adlı filminin uygulayıcı yapımcılığını üstlenerek girdiği sinema sektörüne yönetmen Angelous Abazoğlu’nun Fransa-Almanya-Yunanistan-Türkiye ortak yapımı “Mustafa’nın Rüyası”, yönetmen Tayfun Pirselimoğlu’nun “Saç”, Derviş Zaim’in “Devir” ile “BALIK” adlı filmlerinin uygulayıcı yapımcılığını, İranlı yönetmen Hamy Ramezan’ın da Finlandiya-Türkiye ortak yapımı olan  “Keys of Heaven” adlı kısa filminin ortak yapımcılığını üstlenmiştir. Sinema sektöründeki faaliyetleriyle birlikte PTT Film’de görev aldığı süreçte birçok reklam filminde yapım amirliği ve uygulayıcı yapımcılık yapan Oskay, 2013 yılında ortakları ile kurduğu İFP’de hem sinema filmi ve  reklam filmi prodüktörlüğüne devam etmektedir.</a:t>
            </a:r>
            <a:endParaRPr lang="en-US" sz="1200" dirty="0" smtClean="0">
              <a:latin typeface="Arial"/>
              <a:cs typeface="Arial"/>
            </a:endParaRPr>
          </a:p>
          <a:p>
            <a:pPr>
              <a:buNone/>
            </a:pPr>
            <a:endParaRPr lang="en-US" sz="2000" dirty="0" smtClean="0"/>
          </a:p>
          <a:p>
            <a:endParaRPr lang="en-US" sz="2000" dirty="0"/>
          </a:p>
        </p:txBody>
      </p:sp>
    </p:spTree>
  </p:cSld>
  <p:clrMapOvr>
    <a:masterClrMapping/>
  </p:clrMapOvr>
  <p:transition advTm="2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543879" y="4476848"/>
            <a:ext cx="2057734" cy="382327"/>
          </a:xfrm>
          <a:prstGeom prst="rect">
            <a:avLst/>
          </a:prstGeom>
          <a:noFill/>
        </p:spPr>
        <p:txBody>
          <a:bodyPr wrap="square" lIns="92376" tIns="46188" rIns="92376" bIns="46188" rtlCol="0">
            <a:spAutoFit/>
          </a:bodyPr>
          <a:lstStyle/>
          <a:p>
            <a:r>
              <a:rPr lang="en-US" b="1" dirty="0" smtClean="0">
                <a:solidFill>
                  <a:srgbClr val="FF0000"/>
                </a:solidFill>
                <a:latin typeface="Arial"/>
                <a:cs typeface="Arial"/>
              </a:rPr>
              <a:t>www.ifp.com.tr</a:t>
            </a:r>
            <a:endParaRPr lang="en-US" b="1" dirty="0">
              <a:solidFill>
                <a:srgbClr val="FF0000"/>
              </a:solidFill>
              <a:latin typeface="Arial"/>
              <a:cs typeface="Arial"/>
            </a:endParaRPr>
          </a:p>
        </p:txBody>
      </p:sp>
      <p:sp>
        <p:nvSpPr>
          <p:cNvPr id="3" name="TextBox 2"/>
          <p:cNvSpPr txBox="1"/>
          <p:nvPr/>
        </p:nvSpPr>
        <p:spPr>
          <a:xfrm>
            <a:off x="1214634" y="5341775"/>
            <a:ext cx="6694781" cy="672700"/>
          </a:xfrm>
          <a:prstGeom prst="rect">
            <a:avLst/>
          </a:prstGeom>
          <a:noFill/>
        </p:spPr>
        <p:txBody>
          <a:bodyPr wrap="square" lIns="92376" tIns="46188" rIns="92376" bIns="46188" rtlCol="0">
            <a:spAutoFit/>
          </a:bodyPr>
          <a:lstStyle/>
          <a:p>
            <a:pPr algn="ctr"/>
            <a:r>
              <a:rPr lang="en-US" dirty="0" err="1" smtClean="0">
                <a:effectLst>
                  <a:outerShdw blurRad="50800" dist="38100" dir="2700000">
                    <a:srgbClr val="FF0000">
                      <a:alpha val="43000"/>
                    </a:srgbClr>
                  </a:outerShdw>
                </a:effectLst>
                <a:latin typeface="Arial"/>
                <a:cs typeface="Arial"/>
              </a:rPr>
              <a:t>Kılıçalipaşa</a:t>
            </a:r>
            <a:r>
              <a:rPr lang="en-US" dirty="0" smtClean="0">
                <a:effectLst>
                  <a:outerShdw blurRad="50800" dist="38100" dir="2700000">
                    <a:srgbClr val="FF0000">
                      <a:alpha val="43000"/>
                    </a:srgbClr>
                  </a:outerShdw>
                </a:effectLst>
                <a:latin typeface="Arial"/>
                <a:cs typeface="Arial"/>
              </a:rPr>
              <a:t> Mah. Akarsu Sok. No 27 Kat 1 Daire 1 </a:t>
            </a:r>
            <a:r>
              <a:rPr lang="en-US" dirty="0" err="1" smtClean="0">
                <a:effectLst>
                  <a:outerShdw blurRad="50800" dist="38100" dir="2700000">
                    <a:srgbClr val="FF0000">
                      <a:alpha val="43000"/>
                    </a:srgbClr>
                  </a:outerShdw>
                </a:effectLst>
                <a:latin typeface="Arial"/>
                <a:cs typeface="Arial"/>
              </a:rPr>
              <a:t>Cihangir</a:t>
            </a:r>
            <a:r>
              <a:rPr lang="en-US" dirty="0" smtClean="0">
                <a:effectLst>
                  <a:outerShdw blurRad="50800" dist="38100" dir="2700000">
                    <a:srgbClr val="FF0000">
                      <a:alpha val="43000"/>
                    </a:srgbClr>
                  </a:outerShdw>
                </a:effectLst>
                <a:latin typeface="Arial"/>
                <a:cs typeface="Arial"/>
              </a:rPr>
              <a:t>           </a:t>
            </a:r>
            <a:r>
              <a:rPr lang="en-US" dirty="0" err="1" smtClean="0">
                <a:effectLst>
                  <a:outerShdw blurRad="50800" dist="38100" dir="2700000">
                    <a:srgbClr val="FF0000">
                      <a:alpha val="43000"/>
                    </a:srgbClr>
                  </a:outerShdw>
                </a:effectLst>
                <a:latin typeface="Arial"/>
                <a:cs typeface="Arial"/>
              </a:rPr>
              <a:t>Beyoğlu-İstanbul</a:t>
            </a:r>
            <a:r>
              <a:rPr lang="en-US" dirty="0" smtClean="0">
                <a:effectLst>
                  <a:outerShdw blurRad="50800" dist="38100" dir="2700000">
                    <a:srgbClr val="FF0000">
                      <a:alpha val="43000"/>
                    </a:srgbClr>
                  </a:outerShdw>
                </a:effectLst>
                <a:latin typeface="Arial"/>
                <a:cs typeface="Arial"/>
              </a:rPr>
              <a:t> 0212 293 99 13  </a:t>
            </a:r>
            <a:r>
              <a:rPr lang="en-US" dirty="0" err="1" smtClean="0">
                <a:effectLst>
                  <a:outerShdw blurRad="50800" dist="38100" dir="2700000">
                    <a:srgbClr val="FF0000">
                      <a:alpha val="43000"/>
                    </a:srgbClr>
                  </a:outerShdw>
                </a:effectLst>
                <a:latin typeface="Arial"/>
                <a:cs typeface="Arial"/>
              </a:rPr>
              <a:t>info@ifp.com.tr</a:t>
            </a:r>
            <a:endParaRPr lang="en-US" dirty="0">
              <a:effectLst>
                <a:outerShdw blurRad="50800" dist="38100" dir="2700000">
                  <a:srgbClr val="FF0000">
                    <a:alpha val="43000"/>
                  </a:srgbClr>
                </a:outerShdw>
              </a:effectLst>
              <a:latin typeface="Arial"/>
              <a:cs typeface="Arial"/>
            </a:endParaRPr>
          </a:p>
        </p:txBody>
      </p:sp>
      <p:pic>
        <p:nvPicPr>
          <p:cNvPr id="6" name="Picture 5" descr="ifp_logo-1 (1).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609181" y="1246236"/>
            <a:ext cx="3603418" cy="2617265"/>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6349132"/>
      </p:ext>
    </p:extLst>
  </p:cSld>
  <p:clrMapOvr>
    <a:masterClrMapping/>
  </p:clrMapOvr>
  <p:transition advTm="2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effectLst>
                  <a:outerShdw blurRad="38100" dist="38100" dir="2700000" algn="tl">
                    <a:schemeClr val="tx1">
                      <a:alpha val="43137"/>
                    </a:schemeClr>
                  </a:outerShdw>
                </a:effectLst>
                <a:latin typeface="Arial"/>
                <a:cs typeface="Arial"/>
              </a:rPr>
              <a:t>Tight Dress </a:t>
            </a:r>
            <a:r>
              <a:rPr lang="en-US" sz="4000" b="1" dirty="0" err="1" smtClean="0">
                <a:solidFill>
                  <a:srgbClr val="FF0000"/>
                </a:solidFill>
                <a:effectLst>
                  <a:outerShdw blurRad="38100" dist="38100" dir="2700000" algn="tl">
                    <a:schemeClr val="tx1">
                      <a:alpha val="43137"/>
                    </a:schemeClr>
                  </a:outerShdw>
                </a:effectLst>
                <a:latin typeface="Arial"/>
                <a:cs typeface="Arial"/>
              </a:rPr>
              <a:t>Konu</a:t>
            </a:r>
            <a:r>
              <a:rPr lang="en-US" sz="4000" b="1" dirty="0" smtClean="0">
                <a:solidFill>
                  <a:srgbClr val="FF0000"/>
                </a:solidFill>
                <a:effectLst>
                  <a:outerShdw blurRad="38100" dist="38100" dir="2700000" algn="tl">
                    <a:schemeClr val="tx1">
                      <a:alpha val="43137"/>
                    </a:schemeClr>
                  </a:outerShdw>
                </a:effectLst>
                <a:latin typeface="Arial"/>
                <a:cs typeface="Arial"/>
              </a:rPr>
              <a:t>:</a:t>
            </a:r>
            <a:endParaRPr lang="en-US" sz="4000" b="1" dirty="0">
              <a:solidFill>
                <a:srgbClr val="FF0000"/>
              </a:solidFill>
              <a:effectLst>
                <a:outerShdw blurRad="38100" dist="38100" dir="2700000" algn="tl">
                  <a:schemeClr val="tx1">
                    <a:alpha val="43137"/>
                  </a:schemeClr>
                </a:outerShdw>
              </a:effectLst>
              <a:latin typeface="Arial"/>
              <a:cs typeface="Arial"/>
            </a:endParaRPr>
          </a:p>
        </p:txBody>
      </p:sp>
      <p:sp>
        <p:nvSpPr>
          <p:cNvPr id="3" name="Rectangle 2"/>
          <p:cNvSpPr/>
          <p:nvPr/>
        </p:nvSpPr>
        <p:spPr>
          <a:xfrm>
            <a:off x="4191000" y="1137949"/>
            <a:ext cx="5080000" cy="5047535"/>
          </a:xfrm>
          <a:prstGeom prst="rect">
            <a:avLst/>
          </a:prstGeom>
        </p:spPr>
        <p:txBody>
          <a:bodyPr wrap="square">
            <a:spAutoFit/>
          </a:bodyPr>
          <a:lstStyle/>
          <a:p>
            <a:pPr algn="just"/>
            <a:r>
              <a:rPr lang="en-US" sz="1400" dirty="0" err="1" smtClean="0">
                <a:latin typeface="Arial"/>
                <a:cs typeface="Arial"/>
              </a:rPr>
              <a:t>Paris’te</a:t>
            </a:r>
            <a:r>
              <a:rPr lang="en-US" sz="1400" dirty="0" smtClean="0">
                <a:latin typeface="Arial"/>
                <a:cs typeface="Arial"/>
              </a:rPr>
              <a:t> </a:t>
            </a:r>
            <a:r>
              <a:rPr lang="en-US" sz="1400" dirty="0" err="1" smtClean="0">
                <a:latin typeface="Arial"/>
                <a:cs typeface="Arial"/>
              </a:rPr>
              <a:t>yaşayan</a:t>
            </a:r>
            <a:r>
              <a:rPr lang="en-US" sz="1400" dirty="0" smtClean="0">
                <a:latin typeface="Arial"/>
                <a:cs typeface="Arial"/>
              </a:rPr>
              <a:t> </a:t>
            </a:r>
            <a:r>
              <a:rPr lang="en-US" sz="1400" dirty="0" err="1" smtClean="0">
                <a:latin typeface="Arial"/>
                <a:cs typeface="Arial"/>
              </a:rPr>
              <a:t>moda</a:t>
            </a:r>
            <a:r>
              <a:rPr lang="en-US" sz="1400" dirty="0" smtClean="0">
                <a:latin typeface="Arial"/>
                <a:cs typeface="Arial"/>
              </a:rPr>
              <a:t> </a:t>
            </a:r>
            <a:r>
              <a:rPr lang="en-US" sz="1400" dirty="0" err="1" smtClean="0">
                <a:latin typeface="Arial"/>
                <a:cs typeface="Arial"/>
              </a:rPr>
              <a:t>tasarımcısı</a:t>
            </a:r>
            <a:r>
              <a:rPr lang="en-US" sz="1400" dirty="0" smtClean="0">
                <a:latin typeface="Arial"/>
                <a:cs typeface="Arial"/>
              </a:rPr>
              <a:t> Lisa,  </a:t>
            </a:r>
            <a:r>
              <a:rPr lang="en-US" sz="1400" dirty="0" err="1" smtClean="0">
                <a:latin typeface="Arial"/>
                <a:cs typeface="Arial"/>
              </a:rPr>
              <a:t>yeni</a:t>
            </a:r>
            <a:r>
              <a:rPr lang="en-US" sz="1400" dirty="0" smtClean="0">
                <a:latin typeface="Arial"/>
                <a:cs typeface="Arial"/>
              </a:rPr>
              <a:t> </a:t>
            </a:r>
            <a:r>
              <a:rPr lang="en-US" sz="1400" dirty="0" err="1" smtClean="0">
                <a:latin typeface="Arial"/>
                <a:cs typeface="Arial"/>
              </a:rPr>
              <a:t>kreasyonu</a:t>
            </a:r>
            <a:r>
              <a:rPr lang="en-US" sz="1400" dirty="0" smtClean="0">
                <a:latin typeface="Arial"/>
                <a:cs typeface="Arial"/>
              </a:rPr>
              <a:t> </a:t>
            </a:r>
            <a:r>
              <a:rPr lang="en-US" sz="1400" dirty="0" err="1" smtClean="0">
                <a:latin typeface="Arial"/>
                <a:cs typeface="Arial"/>
              </a:rPr>
              <a:t>için</a:t>
            </a:r>
            <a:r>
              <a:rPr lang="en-US" sz="1400" dirty="0" smtClean="0">
                <a:latin typeface="Arial"/>
                <a:cs typeface="Arial"/>
              </a:rPr>
              <a:t> </a:t>
            </a:r>
            <a:r>
              <a:rPr lang="en-US" sz="1400" dirty="0" err="1" smtClean="0">
                <a:latin typeface="Arial"/>
                <a:cs typeface="Arial"/>
              </a:rPr>
              <a:t>sıra</a:t>
            </a:r>
            <a:r>
              <a:rPr lang="en-US" sz="1400" dirty="0" smtClean="0">
                <a:latin typeface="Arial"/>
                <a:cs typeface="Arial"/>
              </a:rPr>
              <a:t> </a:t>
            </a:r>
            <a:r>
              <a:rPr lang="en-US" sz="1400" dirty="0" err="1" smtClean="0">
                <a:latin typeface="Arial"/>
                <a:cs typeface="Arial"/>
              </a:rPr>
              <a:t>dışı</a:t>
            </a:r>
            <a:r>
              <a:rPr lang="en-US" sz="1400" dirty="0" smtClean="0">
                <a:latin typeface="Arial"/>
                <a:cs typeface="Arial"/>
              </a:rPr>
              <a:t> </a:t>
            </a:r>
            <a:r>
              <a:rPr lang="en-US" sz="1400" dirty="0" err="1" smtClean="0">
                <a:latin typeface="Arial"/>
                <a:cs typeface="Arial"/>
              </a:rPr>
              <a:t>bir</a:t>
            </a:r>
            <a:r>
              <a:rPr lang="en-US" sz="1400" dirty="0" smtClean="0">
                <a:latin typeface="Arial"/>
                <a:cs typeface="Arial"/>
              </a:rPr>
              <a:t> defile </a:t>
            </a:r>
            <a:r>
              <a:rPr lang="en-US" sz="1400" dirty="0" err="1" smtClean="0">
                <a:latin typeface="Arial"/>
                <a:cs typeface="Arial"/>
              </a:rPr>
              <a:t>düzenlemek</a:t>
            </a:r>
            <a:r>
              <a:rPr lang="en-US" sz="1400" dirty="0" smtClean="0">
                <a:latin typeface="Arial"/>
                <a:cs typeface="Arial"/>
              </a:rPr>
              <a:t> </a:t>
            </a:r>
            <a:r>
              <a:rPr lang="en-US" sz="1400" dirty="0" err="1" smtClean="0">
                <a:latin typeface="Arial"/>
                <a:cs typeface="Arial"/>
              </a:rPr>
              <a:t>istemektedir</a:t>
            </a:r>
            <a:r>
              <a:rPr lang="en-US" sz="1400" dirty="0" smtClean="0">
                <a:latin typeface="Arial"/>
                <a:cs typeface="Arial"/>
              </a:rPr>
              <a:t>. </a:t>
            </a:r>
            <a:r>
              <a:rPr lang="en-US" sz="1400" dirty="0" err="1" smtClean="0">
                <a:latin typeface="Arial"/>
                <a:cs typeface="Arial"/>
              </a:rPr>
              <a:t>Türkiye’de</a:t>
            </a:r>
            <a:r>
              <a:rPr lang="en-US" sz="1400" dirty="0" smtClean="0">
                <a:latin typeface="Arial"/>
                <a:cs typeface="Arial"/>
              </a:rPr>
              <a:t> </a:t>
            </a:r>
            <a:r>
              <a:rPr lang="en-US" sz="1400" dirty="0" err="1" smtClean="0">
                <a:latin typeface="Arial"/>
                <a:cs typeface="Arial"/>
              </a:rPr>
              <a:t>yaşayan</a:t>
            </a:r>
            <a:r>
              <a:rPr lang="en-US" sz="1400" dirty="0" smtClean="0">
                <a:latin typeface="Arial"/>
                <a:cs typeface="Arial"/>
              </a:rPr>
              <a:t> </a:t>
            </a:r>
            <a:r>
              <a:rPr lang="en-US" sz="1400" dirty="0" err="1" smtClean="0">
                <a:latin typeface="Arial"/>
                <a:cs typeface="Arial"/>
              </a:rPr>
              <a:t>meslektaşı</a:t>
            </a:r>
            <a:r>
              <a:rPr lang="en-US" sz="1400" dirty="0" smtClean="0">
                <a:latin typeface="Arial"/>
                <a:cs typeface="Arial"/>
              </a:rPr>
              <a:t> </a:t>
            </a:r>
            <a:r>
              <a:rPr lang="en-US" sz="1400" dirty="0" err="1" smtClean="0">
                <a:latin typeface="Arial"/>
                <a:cs typeface="Arial"/>
              </a:rPr>
              <a:t>Helin</a:t>
            </a:r>
            <a:r>
              <a:rPr lang="en-US" sz="1400" dirty="0" smtClean="0">
                <a:latin typeface="Arial"/>
                <a:cs typeface="Arial"/>
              </a:rPr>
              <a:t> model </a:t>
            </a:r>
            <a:r>
              <a:rPr lang="en-US" sz="1400" dirty="0" err="1" smtClean="0">
                <a:latin typeface="Arial"/>
                <a:cs typeface="Arial"/>
              </a:rPr>
              <a:t>olarak</a:t>
            </a:r>
            <a:r>
              <a:rPr lang="en-US" sz="1400" dirty="0" smtClean="0">
                <a:latin typeface="Arial"/>
                <a:cs typeface="Arial"/>
              </a:rPr>
              <a:t> </a:t>
            </a:r>
            <a:r>
              <a:rPr lang="en-US" sz="1400" dirty="0" err="1" smtClean="0">
                <a:latin typeface="Arial"/>
                <a:cs typeface="Arial"/>
              </a:rPr>
              <a:t>defilede</a:t>
            </a:r>
            <a:r>
              <a:rPr lang="en-US" sz="1400" dirty="0" smtClean="0">
                <a:latin typeface="Arial"/>
                <a:cs typeface="Arial"/>
              </a:rPr>
              <a:t> </a:t>
            </a:r>
            <a:r>
              <a:rPr lang="en-US" sz="1400" dirty="0" err="1" smtClean="0">
                <a:latin typeface="Arial"/>
                <a:cs typeface="Arial"/>
              </a:rPr>
              <a:t>geçit</a:t>
            </a:r>
            <a:r>
              <a:rPr lang="en-US" sz="1400" dirty="0" smtClean="0">
                <a:latin typeface="Arial"/>
                <a:cs typeface="Arial"/>
              </a:rPr>
              <a:t> </a:t>
            </a:r>
            <a:r>
              <a:rPr lang="en-US" sz="1400" dirty="0" err="1" smtClean="0">
                <a:latin typeface="Arial"/>
                <a:cs typeface="Arial"/>
              </a:rPr>
              <a:t>yapacak</a:t>
            </a:r>
            <a:r>
              <a:rPr lang="en-US" sz="1400" dirty="0" smtClean="0">
                <a:latin typeface="Arial"/>
                <a:cs typeface="Arial"/>
              </a:rPr>
              <a:t> en </a:t>
            </a:r>
            <a:r>
              <a:rPr lang="en-US" sz="1400" dirty="0" err="1" smtClean="0">
                <a:latin typeface="Arial"/>
                <a:cs typeface="Arial"/>
              </a:rPr>
              <a:t>güzel</a:t>
            </a:r>
            <a:r>
              <a:rPr lang="en-US" sz="1400" dirty="0" smtClean="0">
                <a:latin typeface="Arial"/>
                <a:cs typeface="Arial"/>
              </a:rPr>
              <a:t> </a:t>
            </a:r>
            <a:r>
              <a:rPr lang="en-US" sz="1400" dirty="0" err="1" smtClean="0">
                <a:latin typeface="Arial"/>
                <a:cs typeface="Arial"/>
              </a:rPr>
              <a:t>kızların</a:t>
            </a:r>
            <a:r>
              <a:rPr lang="en-US" sz="1400" dirty="0" smtClean="0">
                <a:latin typeface="Arial"/>
                <a:cs typeface="Arial"/>
              </a:rPr>
              <a:t> </a:t>
            </a:r>
            <a:r>
              <a:rPr lang="en-US" sz="1400" dirty="0" err="1" smtClean="0">
                <a:latin typeface="Arial"/>
                <a:cs typeface="Arial"/>
              </a:rPr>
              <a:t>Türkiye’de</a:t>
            </a:r>
            <a:r>
              <a:rPr lang="en-US" sz="1400" dirty="0" smtClean="0">
                <a:latin typeface="Arial"/>
                <a:cs typeface="Arial"/>
              </a:rPr>
              <a:t> </a:t>
            </a:r>
            <a:r>
              <a:rPr lang="en-US" sz="1400" dirty="0" err="1" smtClean="0">
                <a:latin typeface="Arial"/>
                <a:cs typeface="Arial"/>
              </a:rPr>
              <a:t>bulunduğunu</a:t>
            </a:r>
            <a:r>
              <a:rPr lang="en-US" sz="1400" dirty="0" smtClean="0">
                <a:latin typeface="Arial"/>
                <a:cs typeface="Arial"/>
              </a:rPr>
              <a:t> </a:t>
            </a:r>
            <a:r>
              <a:rPr lang="en-US" sz="1400" dirty="0" err="1" smtClean="0">
                <a:latin typeface="Arial"/>
                <a:cs typeface="Arial"/>
              </a:rPr>
              <a:t>ve</a:t>
            </a:r>
            <a:r>
              <a:rPr lang="en-US" sz="1400" dirty="0" smtClean="0">
                <a:latin typeface="Arial"/>
                <a:cs typeface="Arial"/>
              </a:rPr>
              <a:t> </a:t>
            </a:r>
            <a:r>
              <a:rPr lang="en-US" sz="1400" dirty="0" err="1" smtClean="0">
                <a:latin typeface="Arial"/>
                <a:cs typeface="Arial"/>
              </a:rPr>
              <a:t>hazırlıkların</a:t>
            </a:r>
            <a:r>
              <a:rPr lang="en-US" sz="1400" dirty="0" smtClean="0">
                <a:latin typeface="Arial"/>
                <a:cs typeface="Arial"/>
              </a:rPr>
              <a:t> her </a:t>
            </a:r>
            <a:r>
              <a:rPr lang="en-US" sz="1400" dirty="0" err="1" smtClean="0">
                <a:latin typeface="Arial"/>
                <a:cs typeface="Arial"/>
              </a:rPr>
              <a:t>aşamasında</a:t>
            </a:r>
            <a:r>
              <a:rPr lang="en-US" sz="1400" dirty="0" smtClean="0">
                <a:latin typeface="Arial"/>
                <a:cs typeface="Arial"/>
              </a:rPr>
              <a:t> </a:t>
            </a:r>
            <a:r>
              <a:rPr lang="en-US" sz="1400" dirty="0" err="1" smtClean="0">
                <a:latin typeface="Arial"/>
                <a:cs typeface="Arial"/>
              </a:rPr>
              <a:t>yardımcı</a:t>
            </a:r>
            <a:r>
              <a:rPr lang="en-US" sz="1400" dirty="0" smtClean="0">
                <a:latin typeface="Arial"/>
                <a:cs typeface="Arial"/>
              </a:rPr>
              <a:t> </a:t>
            </a:r>
            <a:r>
              <a:rPr lang="en-US" sz="1400" dirty="0" err="1" smtClean="0">
                <a:latin typeface="Arial"/>
                <a:cs typeface="Arial"/>
              </a:rPr>
              <a:t>olabileceğini</a:t>
            </a:r>
            <a:r>
              <a:rPr lang="en-US" sz="1400" dirty="0" smtClean="0">
                <a:latin typeface="Arial"/>
                <a:cs typeface="Arial"/>
              </a:rPr>
              <a:t> de </a:t>
            </a:r>
            <a:r>
              <a:rPr lang="en-US" sz="1400" dirty="0" err="1" smtClean="0">
                <a:latin typeface="Arial"/>
                <a:cs typeface="Arial"/>
              </a:rPr>
              <a:t>söyleyerek</a:t>
            </a:r>
            <a:r>
              <a:rPr lang="en-US" sz="1400" dirty="0" smtClean="0">
                <a:latin typeface="Arial"/>
                <a:cs typeface="Arial"/>
              </a:rPr>
              <a:t> </a:t>
            </a:r>
            <a:r>
              <a:rPr lang="en-US" sz="1400" dirty="0" err="1" smtClean="0">
                <a:latin typeface="Arial"/>
                <a:cs typeface="Arial"/>
              </a:rPr>
              <a:t>defileyi</a:t>
            </a:r>
            <a:r>
              <a:rPr lang="en-US" sz="1400" dirty="0" smtClean="0">
                <a:latin typeface="Arial"/>
                <a:cs typeface="Arial"/>
              </a:rPr>
              <a:t> </a:t>
            </a:r>
            <a:r>
              <a:rPr lang="en-US" sz="1400" dirty="0" err="1" smtClean="0">
                <a:latin typeface="Arial"/>
                <a:cs typeface="Arial"/>
              </a:rPr>
              <a:t>Türkiye’de</a:t>
            </a:r>
            <a:r>
              <a:rPr lang="en-US" sz="1400" dirty="0" smtClean="0">
                <a:latin typeface="Arial"/>
                <a:cs typeface="Arial"/>
              </a:rPr>
              <a:t> </a:t>
            </a:r>
            <a:r>
              <a:rPr lang="en-US" sz="1400" dirty="0" err="1" smtClean="0">
                <a:latin typeface="Arial"/>
                <a:cs typeface="Arial"/>
              </a:rPr>
              <a:t>yapma</a:t>
            </a:r>
            <a:r>
              <a:rPr lang="en-US" sz="1400" dirty="0" smtClean="0">
                <a:latin typeface="Arial"/>
                <a:cs typeface="Arial"/>
              </a:rPr>
              <a:t> </a:t>
            </a:r>
            <a:r>
              <a:rPr lang="en-US" sz="1400" dirty="0" err="1" smtClean="0">
                <a:latin typeface="Arial"/>
                <a:cs typeface="Arial"/>
              </a:rPr>
              <a:t>konusunda</a:t>
            </a:r>
            <a:r>
              <a:rPr lang="en-US" sz="1400" dirty="0" smtClean="0">
                <a:latin typeface="Arial"/>
                <a:cs typeface="Arial"/>
              </a:rPr>
              <a:t> </a:t>
            </a:r>
            <a:r>
              <a:rPr lang="en-US" sz="1400" dirty="0" err="1" smtClean="0">
                <a:latin typeface="Arial"/>
                <a:cs typeface="Arial"/>
              </a:rPr>
              <a:t>onu</a:t>
            </a:r>
            <a:r>
              <a:rPr lang="en-US" sz="1400" dirty="0" smtClean="0">
                <a:latin typeface="Arial"/>
                <a:cs typeface="Arial"/>
              </a:rPr>
              <a:t> </a:t>
            </a:r>
            <a:r>
              <a:rPr lang="en-US" sz="1400" dirty="0" err="1" smtClean="0">
                <a:latin typeface="Arial"/>
                <a:cs typeface="Arial"/>
              </a:rPr>
              <a:t>ikna</a:t>
            </a:r>
            <a:r>
              <a:rPr lang="en-US" sz="1400" dirty="0" smtClean="0">
                <a:latin typeface="Arial"/>
                <a:cs typeface="Arial"/>
              </a:rPr>
              <a:t> </a:t>
            </a:r>
            <a:r>
              <a:rPr lang="en-US" sz="1400" dirty="0" err="1" smtClean="0">
                <a:latin typeface="Arial"/>
                <a:cs typeface="Arial"/>
              </a:rPr>
              <a:t>eder</a:t>
            </a:r>
            <a:r>
              <a:rPr lang="en-US" sz="1400" dirty="0" smtClean="0">
                <a:latin typeface="Arial"/>
                <a:cs typeface="Arial"/>
              </a:rPr>
              <a:t>.</a:t>
            </a:r>
          </a:p>
          <a:p>
            <a:pPr algn="just"/>
            <a:endParaRPr lang="en-US" sz="1400" dirty="0" smtClean="0">
              <a:latin typeface="Arial"/>
              <a:cs typeface="Arial"/>
            </a:endParaRPr>
          </a:p>
          <a:p>
            <a:pPr algn="just"/>
            <a:r>
              <a:rPr lang="en-US" sz="1400" dirty="0" err="1" smtClean="0">
                <a:latin typeface="Arial"/>
                <a:cs typeface="Arial"/>
              </a:rPr>
              <a:t>Helin</a:t>
            </a:r>
            <a:r>
              <a:rPr lang="en-US" sz="1400" dirty="0" smtClean="0">
                <a:latin typeface="Arial"/>
                <a:cs typeface="Arial"/>
              </a:rPr>
              <a:t>, </a:t>
            </a:r>
            <a:r>
              <a:rPr lang="en-US" sz="1400" dirty="0" err="1" smtClean="0">
                <a:latin typeface="Arial"/>
                <a:cs typeface="Arial"/>
              </a:rPr>
              <a:t>İstanbul’un</a:t>
            </a:r>
            <a:r>
              <a:rPr lang="en-US" sz="1400" dirty="0" smtClean="0">
                <a:latin typeface="Arial"/>
                <a:cs typeface="Arial"/>
              </a:rPr>
              <a:t> </a:t>
            </a:r>
            <a:r>
              <a:rPr lang="en-US" sz="1400" dirty="0" err="1" smtClean="0">
                <a:latin typeface="Arial"/>
                <a:cs typeface="Arial"/>
              </a:rPr>
              <a:t>dört</a:t>
            </a:r>
            <a:r>
              <a:rPr lang="en-US" sz="1400" dirty="0" smtClean="0">
                <a:latin typeface="Arial"/>
                <a:cs typeface="Arial"/>
              </a:rPr>
              <a:t> </a:t>
            </a:r>
            <a:r>
              <a:rPr lang="en-US" sz="1400" dirty="0" err="1" smtClean="0">
                <a:latin typeface="Arial"/>
                <a:cs typeface="Arial"/>
              </a:rPr>
              <a:t>bir</a:t>
            </a:r>
            <a:r>
              <a:rPr lang="en-US" sz="1400" dirty="0" smtClean="0">
                <a:latin typeface="Arial"/>
                <a:cs typeface="Arial"/>
              </a:rPr>
              <a:t> </a:t>
            </a:r>
            <a:r>
              <a:rPr lang="en-US" sz="1400" dirty="0" err="1" smtClean="0">
                <a:latin typeface="Arial"/>
                <a:cs typeface="Arial"/>
              </a:rPr>
              <a:t>yanında</a:t>
            </a:r>
            <a:r>
              <a:rPr lang="en-US" sz="1400" dirty="0" smtClean="0">
                <a:latin typeface="Arial"/>
                <a:cs typeface="Arial"/>
              </a:rPr>
              <a:t> </a:t>
            </a:r>
            <a:r>
              <a:rPr lang="en-US" sz="1400" dirty="0" err="1" smtClean="0">
                <a:latin typeface="Arial"/>
                <a:cs typeface="Arial"/>
              </a:rPr>
              <a:t>defileye</a:t>
            </a:r>
            <a:r>
              <a:rPr lang="en-US" sz="1400" dirty="0" smtClean="0">
                <a:latin typeface="Arial"/>
                <a:cs typeface="Arial"/>
              </a:rPr>
              <a:t> </a:t>
            </a:r>
            <a:r>
              <a:rPr lang="en-US" sz="1400" dirty="0" err="1" smtClean="0">
                <a:latin typeface="Arial"/>
                <a:cs typeface="Arial"/>
              </a:rPr>
              <a:t>katılacak</a:t>
            </a:r>
            <a:r>
              <a:rPr lang="en-US" sz="1400" dirty="0" smtClean="0">
                <a:latin typeface="Arial"/>
                <a:cs typeface="Arial"/>
              </a:rPr>
              <a:t> 16-40 </a:t>
            </a:r>
            <a:r>
              <a:rPr lang="en-US" sz="1400" dirty="0" err="1" smtClean="0">
                <a:latin typeface="Arial"/>
                <a:cs typeface="Arial"/>
              </a:rPr>
              <a:t>yaş</a:t>
            </a:r>
            <a:r>
              <a:rPr lang="en-US" sz="1400" dirty="0" smtClean="0">
                <a:latin typeface="Arial"/>
                <a:cs typeface="Arial"/>
              </a:rPr>
              <a:t> </a:t>
            </a:r>
            <a:r>
              <a:rPr lang="en-US" sz="1400" dirty="0" err="1" smtClean="0">
                <a:latin typeface="Arial"/>
                <a:cs typeface="Arial"/>
              </a:rPr>
              <a:t>arası</a:t>
            </a:r>
            <a:r>
              <a:rPr lang="en-US" sz="1400" dirty="0" smtClean="0">
                <a:latin typeface="Arial"/>
                <a:cs typeface="Arial"/>
              </a:rPr>
              <a:t>, </a:t>
            </a:r>
            <a:r>
              <a:rPr lang="en-US" sz="1400" dirty="0" err="1" smtClean="0">
                <a:latin typeface="Arial"/>
                <a:cs typeface="Arial"/>
              </a:rPr>
              <a:t>genç</a:t>
            </a:r>
            <a:r>
              <a:rPr lang="en-US" sz="1400" dirty="0" smtClean="0">
                <a:latin typeface="Arial"/>
                <a:cs typeface="Arial"/>
              </a:rPr>
              <a:t>, </a:t>
            </a:r>
            <a:r>
              <a:rPr lang="en-US" sz="1400" dirty="0" err="1" smtClean="0">
                <a:latin typeface="Arial"/>
                <a:cs typeface="Arial"/>
              </a:rPr>
              <a:t>güzel</a:t>
            </a:r>
            <a:r>
              <a:rPr lang="en-US" sz="1400" dirty="0" smtClean="0">
                <a:latin typeface="Arial"/>
                <a:cs typeface="Arial"/>
              </a:rPr>
              <a:t>, </a:t>
            </a:r>
            <a:r>
              <a:rPr lang="en-US" sz="1400" dirty="0" err="1" smtClean="0">
                <a:latin typeface="Arial"/>
                <a:cs typeface="Arial"/>
              </a:rPr>
              <a:t>modeller</a:t>
            </a:r>
            <a:r>
              <a:rPr lang="en-US" sz="1400" dirty="0" smtClean="0">
                <a:latin typeface="Arial"/>
                <a:cs typeface="Arial"/>
              </a:rPr>
              <a:t> </a:t>
            </a:r>
            <a:r>
              <a:rPr lang="en-US" sz="1400" dirty="0" err="1" smtClean="0">
                <a:latin typeface="Arial"/>
                <a:cs typeface="Arial"/>
              </a:rPr>
              <a:t>bulmaya</a:t>
            </a:r>
            <a:r>
              <a:rPr lang="en-US" sz="1400" dirty="0" smtClean="0">
                <a:latin typeface="Arial"/>
                <a:cs typeface="Arial"/>
              </a:rPr>
              <a:t> </a:t>
            </a:r>
            <a:r>
              <a:rPr lang="en-US" sz="1400" dirty="0" err="1" smtClean="0">
                <a:latin typeface="Arial"/>
                <a:cs typeface="Arial"/>
              </a:rPr>
              <a:t>çalışırken</a:t>
            </a:r>
            <a:r>
              <a:rPr lang="en-US" sz="1400" dirty="0" smtClean="0">
                <a:latin typeface="Arial"/>
                <a:cs typeface="Arial"/>
              </a:rPr>
              <a:t>, en </a:t>
            </a:r>
            <a:r>
              <a:rPr lang="en-US" sz="1400" dirty="0" err="1" smtClean="0">
                <a:latin typeface="Arial"/>
                <a:cs typeface="Arial"/>
              </a:rPr>
              <a:t>büyük</a:t>
            </a:r>
            <a:r>
              <a:rPr lang="en-US" sz="1400" dirty="0" smtClean="0">
                <a:latin typeface="Arial"/>
                <a:cs typeface="Arial"/>
              </a:rPr>
              <a:t> </a:t>
            </a:r>
            <a:r>
              <a:rPr lang="en-US" sz="1400" dirty="0" err="1" smtClean="0">
                <a:latin typeface="Arial"/>
                <a:cs typeface="Arial"/>
              </a:rPr>
              <a:t>yardımcısı</a:t>
            </a:r>
            <a:r>
              <a:rPr lang="en-US" sz="1400" dirty="0" smtClean="0">
                <a:latin typeface="Arial"/>
                <a:cs typeface="Arial"/>
              </a:rPr>
              <a:t> </a:t>
            </a:r>
            <a:r>
              <a:rPr lang="en-US" sz="1400" dirty="0" err="1" smtClean="0">
                <a:latin typeface="Arial"/>
                <a:cs typeface="Arial"/>
              </a:rPr>
              <a:t>Nezmi</a:t>
            </a:r>
            <a:r>
              <a:rPr lang="en-US" sz="1400" dirty="0" smtClean="0">
                <a:latin typeface="Arial"/>
                <a:cs typeface="Arial"/>
              </a:rPr>
              <a:t> </a:t>
            </a:r>
            <a:r>
              <a:rPr lang="en-US" sz="1400" dirty="0" err="1" smtClean="0">
                <a:latin typeface="Arial"/>
                <a:cs typeface="Arial"/>
              </a:rPr>
              <a:t>olur</a:t>
            </a:r>
            <a:r>
              <a:rPr lang="en-US" sz="1400" dirty="0" smtClean="0">
                <a:latin typeface="Arial"/>
                <a:cs typeface="Arial"/>
              </a:rPr>
              <a:t>. </a:t>
            </a:r>
            <a:r>
              <a:rPr lang="en-US" sz="1400" dirty="0" err="1" smtClean="0">
                <a:latin typeface="Arial"/>
                <a:cs typeface="Arial"/>
              </a:rPr>
              <a:t>Görüştükleri</a:t>
            </a:r>
            <a:r>
              <a:rPr lang="en-US" sz="1400" dirty="0" smtClean="0">
                <a:latin typeface="Arial"/>
                <a:cs typeface="Arial"/>
              </a:rPr>
              <a:t> </a:t>
            </a:r>
            <a:r>
              <a:rPr lang="en-US" sz="1400" dirty="0" err="1" smtClean="0">
                <a:latin typeface="Arial"/>
                <a:cs typeface="Arial"/>
              </a:rPr>
              <a:t>kızlar</a:t>
            </a:r>
            <a:r>
              <a:rPr lang="en-US" sz="1400" dirty="0" smtClean="0">
                <a:latin typeface="Arial"/>
                <a:cs typeface="Arial"/>
              </a:rPr>
              <a:t> </a:t>
            </a:r>
            <a:r>
              <a:rPr lang="en-US" sz="1400" dirty="0" err="1" smtClean="0">
                <a:latin typeface="Arial"/>
                <a:cs typeface="Arial"/>
              </a:rPr>
              <a:t>gösterinin</a:t>
            </a:r>
            <a:r>
              <a:rPr lang="en-US" sz="1400" dirty="0" smtClean="0">
                <a:latin typeface="Arial"/>
                <a:cs typeface="Arial"/>
              </a:rPr>
              <a:t> </a:t>
            </a:r>
            <a:r>
              <a:rPr lang="en-US" sz="1400" dirty="0" err="1" smtClean="0">
                <a:latin typeface="Arial"/>
                <a:cs typeface="Arial"/>
              </a:rPr>
              <a:t>bir</a:t>
            </a:r>
            <a:r>
              <a:rPr lang="en-US" sz="1400" dirty="0" smtClean="0">
                <a:latin typeface="Arial"/>
                <a:cs typeface="Arial"/>
              </a:rPr>
              <a:t> </a:t>
            </a:r>
            <a:r>
              <a:rPr lang="en-US" sz="1400" dirty="0" err="1" smtClean="0">
                <a:latin typeface="Arial"/>
                <a:cs typeface="Arial"/>
              </a:rPr>
              <a:t>parçası</a:t>
            </a:r>
            <a:r>
              <a:rPr lang="en-US" sz="1400" dirty="0" smtClean="0">
                <a:latin typeface="Arial"/>
                <a:cs typeface="Arial"/>
              </a:rPr>
              <a:t> </a:t>
            </a:r>
            <a:r>
              <a:rPr lang="en-US" sz="1400" dirty="0" err="1" smtClean="0">
                <a:latin typeface="Arial"/>
                <a:cs typeface="Arial"/>
              </a:rPr>
              <a:t>olmak</a:t>
            </a:r>
            <a:r>
              <a:rPr lang="en-US" sz="1400" dirty="0" smtClean="0">
                <a:latin typeface="Arial"/>
                <a:cs typeface="Arial"/>
              </a:rPr>
              <a:t> </a:t>
            </a:r>
            <a:r>
              <a:rPr lang="en-US" sz="1400" dirty="0" err="1" smtClean="0">
                <a:latin typeface="Arial"/>
                <a:cs typeface="Arial"/>
              </a:rPr>
              <a:t>için</a:t>
            </a:r>
            <a:r>
              <a:rPr lang="en-US" sz="1400" dirty="0" smtClean="0">
                <a:latin typeface="Arial"/>
                <a:cs typeface="Arial"/>
              </a:rPr>
              <a:t> can </a:t>
            </a:r>
            <a:r>
              <a:rPr lang="en-US" sz="1400" dirty="0" err="1" smtClean="0">
                <a:latin typeface="Arial"/>
                <a:cs typeface="Arial"/>
              </a:rPr>
              <a:t>atar</a:t>
            </a:r>
            <a:r>
              <a:rPr lang="en-US" sz="1400" dirty="0" smtClean="0">
                <a:latin typeface="Arial"/>
                <a:cs typeface="Arial"/>
              </a:rPr>
              <a:t> </a:t>
            </a:r>
            <a:r>
              <a:rPr lang="en-US" sz="1400" dirty="0" err="1" smtClean="0">
                <a:latin typeface="Arial"/>
                <a:cs typeface="Arial"/>
              </a:rPr>
              <a:t>ancak</a:t>
            </a:r>
            <a:r>
              <a:rPr lang="en-US" sz="1400" dirty="0" smtClean="0">
                <a:latin typeface="Arial"/>
                <a:cs typeface="Arial"/>
              </a:rPr>
              <a:t>  </a:t>
            </a:r>
            <a:r>
              <a:rPr lang="en-US" sz="1400" dirty="0" err="1" smtClean="0">
                <a:latin typeface="Arial"/>
                <a:cs typeface="Arial"/>
              </a:rPr>
              <a:t>babalar</a:t>
            </a:r>
            <a:r>
              <a:rPr lang="en-US" sz="1400" dirty="0" smtClean="0">
                <a:latin typeface="Arial"/>
                <a:cs typeface="Arial"/>
              </a:rPr>
              <a:t>, </a:t>
            </a:r>
            <a:r>
              <a:rPr lang="en-US" sz="1400" dirty="0" err="1" smtClean="0">
                <a:latin typeface="Arial"/>
                <a:cs typeface="Arial"/>
              </a:rPr>
              <a:t>kocalar</a:t>
            </a:r>
            <a:r>
              <a:rPr lang="en-US" sz="1400" dirty="0" smtClean="0">
                <a:latin typeface="Arial"/>
                <a:cs typeface="Arial"/>
              </a:rPr>
              <a:t>, </a:t>
            </a:r>
            <a:r>
              <a:rPr lang="en-US" sz="1400" dirty="0" err="1" smtClean="0">
                <a:latin typeface="Arial"/>
                <a:cs typeface="Arial"/>
              </a:rPr>
              <a:t>ağabeyler</a:t>
            </a:r>
            <a:r>
              <a:rPr lang="en-US" sz="1400" dirty="0" smtClean="0">
                <a:latin typeface="Arial"/>
                <a:cs typeface="Arial"/>
              </a:rPr>
              <a:t>  </a:t>
            </a:r>
            <a:r>
              <a:rPr lang="en-US" sz="1400" dirty="0" err="1" smtClean="0">
                <a:latin typeface="Arial"/>
                <a:cs typeface="Arial"/>
              </a:rPr>
              <a:t>kızların</a:t>
            </a:r>
            <a:r>
              <a:rPr lang="en-US" sz="1400" dirty="0" smtClean="0">
                <a:latin typeface="Arial"/>
                <a:cs typeface="Arial"/>
              </a:rPr>
              <a:t> </a:t>
            </a:r>
            <a:r>
              <a:rPr lang="en-US" sz="1400" dirty="0" err="1" smtClean="0">
                <a:latin typeface="Arial"/>
                <a:cs typeface="Arial"/>
              </a:rPr>
              <a:t>defileye</a:t>
            </a:r>
            <a:r>
              <a:rPr lang="en-US" sz="1400" dirty="0" smtClean="0">
                <a:latin typeface="Arial"/>
                <a:cs typeface="Arial"/>
              </a:rPr>
              <a:t> </a:t>
            </a:r>
            <a:r>
              <a:rPr lang="en-US" sz="1400" dirty="0" err="1" smtClean="0">
                <a:latin typeface="Arial"/>
                <a:cs typeface="Arial"/>
              </a:rPr>
              <a:t>çıkmasına</a:t>
            </a:r>
            <a:r>
              <a:rPr lang="en-US" sz="1400" dirty="0" smtClean="0">
                <a:latin typeface="Arial"/>
                <a:cs typeface="Arial"/>
              </a:rPr>
              <a:t> </a:t>
            </a:r>
            <a:r>
              <a:rPr lang="en-US" sz="1400" dirty="0" err="1" smtClean="0">
                <a:latin typeface="Arial"/>
                <a:cs typeface="Arial"/>
              </a:rPr>
              <a:t>izin</a:t>
            </a:r>
            <a:r>
              <a:rPr lang="en-US" sz="1400" dirty="0" smtClean="0">
                <a:latin typeface="Arial"/>
                <a:cs typeface="Arial"/>
              </a:rPr>
              <a:t> </a:t>
            </a:r>
            <a:r>
              <a:rPr lang="en-US" sz="1400" dirty="0" err="1" smtClean="0">
                <a:latin typeface="Arial"/>
                <a:cs typeface="Arial"/>
              </a:rPr>
              <a:t>vermek</a:t>
            </a:r>
            <a:r>
              <a:rPr lang="en-US" sz="1400" dirty="0" smtClean="0">
                <a:latin typeface="Arial"/>
                <a:cs typeface="Arial"/>
              </a:rPr>
              <a:t> </a:t>
            </a:r>
            <a:r>
              <a:rPr lang="en-US" sz="1400" dirty="0" err="1" smtClean="0">
                <a:latin typeface="Arial"/>
                <a:cs typeface="Arial"/>
              </a:rPr>
              <a:t>istemeyince</a:t>
            </a:r>
            <a:r>
              <a:rPr lang="en-US" sz="1400" dirty="0" smtClean="0">
                <a:latin typeface="Arial"/>
                <a:cs typeface="Arial"/>
              </a:rPr>
              <a:t> </a:t>
            </a:r>
            <a:r>
              <a:rPr lang="en-US" sz="1400" dirty="0" err="1" smtClean="0">
                <a:latin typeface="Arial"/>
                <a:cs typeface="Arial"/>
              </a:rPr>
              <a:t>işler</a:t>
            </a:r>
            <a:r>
              <a:rPr lang="en-US" sz="1400" dirty="0" smtClean="0">
                <a:latin typeface="Arial"/>
                <a:cs typeface="Arial"/>
              </a:rPr>
              <a:t> </a:t>
            </a:r>
            <a:r>
              <a:rPr lang="en-US" sz="1400" dirty="0" err="1" smtClean="0">
                <a:latin typeface="Arial"/>
                <a:cs typeface="Arial"/>
              </a:rPr>
              <a:t>komik</a:t>
            </a:r>
            <a:r>
              <a:rPr lang="en-US" sz="1400" dirty="0" smtClean="0">
                <a:latin typeface="Arial"/>
                <a:cs typeface="Arial"/>
              </a:rPr>
              <a:t>  </a:t>
            </a:r>
            <a:r>
              <a:rPr lang="en-US" sz="1400" dirty="0" err="1" smtClean="0">
                <a:latin typeface="Arial"/>
                <a:cs typeface="Arial"/>
              </a:rPr>
              <a:t>ve</a:t>
            </a:r>
            <a:r>
              <a:rPr lang="en-US" sz="1400" dirty="0" smtClean="0">
                <a:latin typeface="Arial"/>
                <a:cs typeface="Arial"/>
              </a:rPr>
              <a:t> </a:t>
            </a:r>
            <a:r>
              <a:rPr lang="en-US" sz="1400" dirty="0" err="1" smtClean="0">
                <a:latin typeface="Arial"/>
                <a:cs typeface="Arial"/>
              </a:rPr>
              <a:t>içinden</a:t>
            </a:r>
            <a:r>
              <a:rPr lang="en-US" sz="1400" dirty="0" smtClean="0">
                <a:latin typeface="Arial"/>
                <a:cs typeface="Arial"/>
              </a:rPr>
              <a:t> </a:t>
            </a:r>
            <a:r>
              <a:rPr lang="en-US" sz="1400" dirty="0" err="1" smtClean="0">
                <a:latin typeface="Arial"/>
                <a:cs typeface="Arial"/>
              </a:rPr>
              <a:t>çıkılmaz</a:t>
            </a:r>
            <a:r>
              <a:rPr lang="en-US" sz="1400" dirty="0" smtClean="0">
                <a:latin typeface="Arial"/>
                <a:cs typeface="Arial"/>
              </a:rPr>
              <a:t> </a:t>
            </a:r>
            <a:r>
              <a:rPr lang="en-US" sz="1400" dirty="0" err="1" smtClean="0">
                <a:latin typeface="Arial"/>
                <a:cs typeface="Arial"/>
              </a:rPr>
              <a:t>bir</a:t>
            </a:r>
            <a:r>
              <a:rPr lang="en-US" sz="1400" dirty="0" smtClean="0">
                <a:latin typeface="Arial"/>
                <a:cs typeface="Arial"/>
              </a:rPr>
              <a:t> </a:t>
            </a:r>
            <a:r>
              <a:rPr lang="en-US" sz="1400" dirty="0" err="1" smtClean="0">
                <a:latin typeface="Arial"/>
                <a:cs typeface="Arial"/>
              </a:rPr>
              <a:t>hal</a:t>
            </a:r>
            <a:r>
              <a:rPr lang="en-US" sz="1400" dirty="0" smtClean="0">
                <a:latin typeface="Arial"/>
                <a:cs typeface="Arial"/>
              </a:rPr>
              <a:t> </a:t>
            </a:r>
            <a:r>
              <a:rPr lang="en-US" sz="1400" dirty="0" err="1" smtClean="0">
                <a:latin typeface="Arial"/>
                <a:cs typeface="Arial"/>
              </a:rPr>
              <a:t>alır</a:t>
            </a:r>
            <a:r>
              <a:rPr lang="en-US" sz="1400" dirty="0" smtClean="0">
                <a:latin typeface="Arial"/>
                <a:cs typeface="Arial"/>
              </a:rPr>
              <a:t>.</a:t>
            </a:r>
          </a:p>
          <a:p>
            <a:pPr algn="just"/>
            <a:endParaRPr lang="en-US" sz="1400" dirty="0" smtClean="0">
              <a:latin typeface="Arial"/>
              <a:cs typeface="Arial"/>
            </a:endParaRPr>
          </a:p>
          <a:p>
            <a:pPr algn="just"/>
            <a:r>
              <a:rPr lang="en-US" sz="1400" dirty="0" smtClean="0">
                <a:latin typeface="Arial"/>
                <a:cs typeface="Arial"/>
              </a:rPr>
              <a:t>Lisa </a:t>
            </a:r>
            <a:r>
              <a:rPr lang="en-US" sz="1400" dirty="0" err="1" smtClean="0">
                <a:latin typeface="Arial"/>
                <a:cs typeface="Arial"/>
              </a:rPr>
              <a:t>ve</a:t>
            </a:r>
            <a:r>
              <a:rPr lang="en-US" sz="1400" dirty="0" smtClean="0">
                <a:latin typeface="Arial"/>
                <a:cs typeface="Arial"/>
              </a:rPr>
              <a:t> defile </a:t>
            </a:r>
            <a:r>
              <a:rPr lang="en-US" sz="1400" dirty="0" err="1" smtClean="0">
                <a:latin typeface="Arial"/>
                <a:cs typeface="Arial"/>
              </a:rPr>
              <a:t>ekibi</a:t>
            </a:r>
            <a:r>
              <a:rPr lang="en-US" sz="1400" dirty="0" smtClean="0">
                <a:latin typeface="Arial"/>
                <a:cs typeface="Arial"/>
              </a:rPr>
              <a:t>, her </a:t>
            </a:r>
            <a:r>
              <a:rPr lang="en-US" sz="1400" dirty="0" err="1" smtClean="0">
                <a:latin typeface="Arial"/>
                <a:cs typeface="Arial"/>
              </a:rPr>
              <a:t>şeyin</a:t>
            </a:r>
            <a:r>
              <a:rPr lang="en-US" sz="1400" dirty="0" smtClean="0">
                <a:latin typeface="Arial"/>
                <a:cs typeface="Arial"/>
              </a:rPr>
              <a:t> </a:t>
            </a:r>
            <a:r>
              <a:rPr lang="en-US" sz="1400" dirty="0" err="1" smtClean="0">
                <a:latin typeface="Arial"/>
                <a:cs typeface="Arial"/>
              </a:rPr>
              <a:t>hazır</a:t>
            </a:r>
            <a:r>
              <a:rPr lang="en-US" sz="1400" dirty="0" smtClean="0">
                <a:latin typeface="Arial"/>
                <a:cs typeface="Arial"/>
              </a:rPr>
              <a:t> </a:t>
            </a:r>
            <a:r>
              <a:rPr lang="en-US" sz="1400" dirty="0" err="1" smtClean="0">
                <a:latin typeface="Arial"/>
                <a:cs typeface="Arial"/>
              </a:rPr>
              <a:t>olduğunu</a:t>
            </a:r>
            <a:r>
              <a:rPr lang="en-US" sz="1400" dirty="0" smtClean="0">
                <a:latin typeface="Arial"/>
                <a:cs typeface="Arial"/>
              </a:rPr>
              <a:t> </a:t>
            </a:r>
            <a:r>
              <a:rPr lang="en-US" sz="1400" dirty="0" err="1" smtClean="0">
                <a:latin typeface="Arial"/>
                <a:cs typeface="Arial"/>
              </a:rPr>
              <a:t>düşünerek</a:t>
            </a:r>
            <a:r>
              <a:rPr lang="en-US" sz="1400" dirty="0" smtClean="0">
                <a:latin typeface="Arial"/>
                <a:cs typeface="Arial"/>
              </a:rPr>
              <a:t> </a:t>
            </a:r>
            <a:r>
              <a:rPr lang="en-US" sz="1400" dirty="0" err="1" smtClean="0">
                <a:latin typeface="Arial"/>
                <a:cs typeface="Arial"/>
              </a:rPr>
              <a:t>Paris'ten</a:t>
            </a:r>
            <a:r>
              <a:rPr lang="en-US" sz="1400" dirty="0" smtClean="0">
                <a:latin typeface="Arial"/>
                <a:cs typeface="Arial"/>
              </a:rPr>
              <a:t> </a:t>
            </a:r>
            <a:r>
              <a:rPr lang="en-US" sz="1400" dirty="0" err="1" smtClean="0">
                <a:latin typeface="Arial"/>
                <a:cs typeface="Arial"/>
              </a:rPr>
              <a:t>Türkiye’ye</a:t>
            </a:r>
            <a:r>
              <a:rPr lang="en-US" sz="1400" dirty="0" smtClean="0">
                <a:latin typeface="Arial"/>
                <a:cs typeface="Arial"/>
              </a:rPr>
              <a:t> </a:t>
            </a:r>
            <a:r>
              <a:rPr lang="en-US" sz="1400" dirty="0" err="1" smtClean="0">
                <a:latin typeface="Arial"/>
                <a:cs typeface="Arial"/>
              </a:rPr>
              <a:t>geldiğinde</a:t>
            </a:r>
            <a:r>
              <a:rPr lang="en-US" sz="1400" dirty="0" smtClean="0">
                <a:latin typeface="Arial"/>
                <a:cs typeface="Arial"/>
              </a:rPr>
              <a:t>, </a:t>
            </a:r>
            <a:r>
              <a:rPr lang="en-US" sz="1400" dirty="0" err="1" smtClean="0">
                <a:latin typeface="Arial"/>
                <a:cs typeface="Arial"/>
              </a:rPr>
              <a:t>hiçbir</a:t>
            </a:r>
            <a:r>
              <a:rPr lang="en-US" sz="1400" dirty="0" smtClean="0">
                <a:latin typeface="Arial"/>
                <a:cs typeface="Arial"/>
              </a:rPr>
              <a:t> </a:t>
            </a:r>
            <a:r>
              <a:rPr lang="en-US" sz="1400" dirty="0" err="1" smtClean="0">
                <a:latin typeface="Arial"/>
                <a:cs typeface="Arial"/>
              </a:rPr>
              <a:t>şeyin</a:t>
            </a:r>
            <a:r>
              <a:rPr lang="en-US" sz="1400" dirty="0" smtClean="0">
                <a:latin typeface="Arial"/>
                <a:cs typeface="Arial"/>
              </a:rPr>
              <a:t> </a:t>
            </a:r>
            <a:r>
              <a:rPr lang="en-US" sz="1400" dirty="0" err="1" smtClean="0">
                <a:latin typeface="Arial"/>
                <a:cs typeface="Arial"/>
              </a:rPr>
              <a:t>hazır</a:t>
            </a:r>
            <a:r>
              <a:rPr lang="en-US" sz="1400" dirty="0" smtClean="0">
                <a:latin typeface="Arial"/>
                <a:cs typeface="Arial"/>
              </a:rPr>
              <a:t> </a:t>
            </a:r>
            <a:r>
              <a:rPr lang="en-US" sz="1400" dirty="0" err="1" smtClean="0">
                <a:latin typeface="Arial"/>
                <a:cs typeface="Arial"/>
              </a:rPr>
              <a:t>olmadığını</a:t>
            </a:r>
            <a:r>
              <a:rPr lang="en-US" sz="1400" dirty="0" smtClean="0">
                <a:latin typeface="Arial"/>
                <a:cs typeface="Arial"/>
              </a:rPr>
              <a:t> </a:t>
            </a:r>
            <a:r>
              <a:rPr lang="en-US" sz="1400" dirty="0" err="1" smtClean="0">
                <a:latin typeface="Arial"/>
                <a:cs typeface="Arial"/>
              </a:rPr>
              <a:t>görüp</a:t>
            </a:r>
            <a:r>
              <a:rPr lang="en-US" sz="1400" dirty="0" smtClean="0">
                <a:latin typeface="Arial"/>
                <a:cs typeface="Arial"/>
              </a:rPr>
              <a:t> </a:t>
            </a:r>
            <a:r>
              <a:rPr lang="en-US" sz="1400" dirty="0" err="1" smtClean="0">
                <a:latin typeface="Arial"/>
                <a:cs typeface="Arial"/>
              </a:rPr>
              <a:t>büyük</a:t>
            </a:r>
            <a:r>
              <a:rPr lang="en-US" sz="1400" dirty="0" smtClean="0">
                <a:latin typeface="Arial"/>
                <a:cs typeface="Arial"/>
              </a:rPr>
              <a:t> </a:t>
            </a:r>
            <a:r>
              <a:rPr lang="en-US" sz="1400" dirty="0" err="1" smtClean="0">
                <a:latin typeface="Arial"/>
                <a:cs typeface="Arial"/>
              </a:rPr>
              <a:t>üzüntü</a:t>
            </a:r>
            <a:r>
              <a:rPr lang="en-US" sz="1400" dirty="0" smtClean="0">
                <a:latin typeface="Arial"/>
                <a:cs typeface="Arial"/>
              </a:rPr>
              <a:t> </a:t>
            </a:r>
            <a:r>
              <a:rPr lang="en-US" sz="1400" dirty="0" err="1" smtClean="0">
                <a:latin typeface="Arial"/>
                <a:cs typeface="Arial"/>
              </a:rPr>
              <a:t>ve</a:t>
            </a:r>
            <a:r>
              <a:rPr lang="en-US" sz="1400" dirty="0" smtClean="0">
                <a:latin typeface="Arial"/>
                <a:cs typeface="Arial"/>
              </a:rPr>
              <a:t> </a:t>
            </a:r>
            <a:r>
              <a:rPr lang="en-US" sz="1400" dirty="0" err="1" smtClean="0">
                <a:latin typeface="Arial"/>
                <a:cs typeface="Arial"/>
              </a:rPr>
              <a:t>stres</a:t>
            </a:r>
            <a:r>
              <a:rPr lang="en-US" sz="1400" dirty="0" smtClean="0">
                <a:latin typeface="Arial"/>
                <a:cs typeface="Arial"/>
              </a:rPr>
              <a:t> </a:t>
            </a:r>
            <a:r>
              <a:rPr lang="en-US" sz="1400" dirty="0" err="1" smtClean="0">
                <a:latin typeface="Arial"/>
                <a:cs typeface="Arial"/>
              </a:rPr>
              <a:t>yaşarlar</a:t>
            </a:r>
            <a:r>
              <a:rPr lang="en-US" sz="1400" dirty="0" smtClean="0">
                <a:latin typeface="Arial"/>
                <a:cs typeface="Arial"/>
              </a:rPr>
              <a:t>.   </a:t>
            </a:r>
          </a:p>
          <a:p>
            <a:pPr algn="just"/>
            <a:endParaRPr lang="en-US" sz="1400" dirty="0" smtClean="0">
              <a:latin typeface="Arial"/>
              <a:cs typeface="Arial"/>
            </a:endParaRPr>
          </a:p>
          <a:p>
            <a:pPr algn="just"/>
            <a:r>
              <a:rPr lang="en-US" sz="1400" dirty="0" err="1" smtClean="0">
                <a:latin typeface="Arial"/>
                <a:cs typeface="Arial"/>
              </a:rPr>
              <a:t>Tüm</a:t>
            </a:r>
            <a:r>
              <a:rPr lang="en-US" sz="1400" dirty="0" smtClean="0">
                <a:latin typeface="Arial"/>
                <a:cs typeface="Arial"/>
              </a:rPr>
              <a:t> </a:t>
            </a:r>
            <a:r>
              <a:rPr lang="en-US" sz="1400" dirty="0" err="1" smtClean="0">
                <a:latin typeface="Arial"/>
                <a:cs typeface="Arial"/>
              </a:rPr>
              <a:t>ekip</a:t>
            </a:r>
            <a:r>
              <a:rPr lang="en-US" sz="1400" dirty="0" smtClean="0">
                <a:latin typeface="Arial"/>
                <a:cs typeface="Arial"/>
              </a:rPr>
              <a:t> </a:t>
            </a:r>
            <a:r>
              <a:rPr lang="en-US" sz="1400" dirty="0" err="1" smtClean="0">
                <a:latin typeface="Arial"/>
                <a:cs typeface="Arial"/>
              </a:rPr>
              <a:t>hazırdır</a:t>
            </a:r>
            <a:r>
              <a:rPr lang="en-US" sz="1400" dirty="0" smtClean="0">
                <a:latin typeface="Arial"/>
                <a:cs typeface="Arial"/>
              </a:rPr>
              <a:t> </a:t>
            </a:r>
            <a:r>
              <a:rPr lang="en-US" sz="1400" dirty="0" err="1" smtClean="0">
                <a:latin typeface="Arial"/>
                <a:cs typeface="Arial"/>
              </a:rPr>
              <a:t>ancak</a:t>
            </a:r>
            <a:r>
              <a:rPr lang="en-US" sz="1400" dirty="0" smtClean="0">
                <a:latin typeface="Arial"/>
                <a:cs typeface="Arial"/>
              </a:rPr>
              <a:t> </a:t>
            </a:r>
            <a:r>
              <a:rPr lang="en-US" sz="1400" dirty="0" err="1" smtClean="0">
                <a:latin typeface="Arial"/>
                <a:cs typeface="Arial"/>
              </a:rPr>
              <a:t>kızları</a:t>
            </a:r>
            <a:r>
              <a:rPr lang="en-US" sz="1400" dirty="0" smtClean="0">
                <a:latin typeface="Arial"/>
                <a:cs typeface="Arial"/>
              </a:rPr>
              <a:t> </a:t>
            </a:r>
            <a:r>
              <a:rPr lang="en-US" sz="1400" dirty="0" err="1" smtClean="0">
                <a:latin typeface="Arial"/>
                <a:cs typeface="Arial"/>
              </a:rPr>
              <a:t>defileye</a:t>
            </a:r>
            <a:r>
              <a:rPr lang="en-US" sz="1400" dirty="0" smtClean="0">
                <a:latin typeface="Arial"/>
                <a:cs typeface="Arial"/>
              </a:rPr>
              <a:t> </a:t>
            </a:r>
            <a:r>
              <a:rPr lang="en-US" sz="1400" dirty="0" err="1" smtClean="0">
                <a:latin typeface="Arial"/>
                <a:cs typeface="Arial"/>
              </a:rPr>
              <a:t>çıkarmak</a:t>
            </a:r>
            <a:r>
              <a:rPr lang="en-US" sz="1400" dirty="0" smtClean="0">
                <a:latin typeface="Arial"/>
                <a:cs typeface="Arial"/>
              </a:rPr>
              <a:t> </a:t>
            </a:r>
            <a:r>
              <a:rPr lang="en-US" sz="1400" dirty="0" err="1" smtClean="0">
                <a:latin typeface="Arial"/>
                <a:cs typeface="Arial"/>
              </a:rPr>
              <a:t>için</a:t>
            </a:r>
            <a:r>
              <a:rPr lang="en-US" sz="1400" dirty="0" smtClean="0">
                <a:latin typeface="Arial"/>
                <a:cs typeface="Arial"/>
              </a:rPr>
              <a:t> </a:t>
            </a:r>
            <a:r>
              <a:rPr lang="en-US" sz="1400" dirty="0" err="1" smtClean="0">
                <a:latin typeface="Arial"/>
                <a:cs typeface="Arial"/>
              </a:rPr>
              <a:t>önlerinde</a:t>
            </a:r>
            <a:r>
              <a:rPr lang="en-US" sz="1400" dirty="0" smtClean="0">
                <a:latin typeface="Arial"/>
                <a:cs typeface="Arial"/>
              </a:rPr>
              <a:t> </a:t>
            </a:r>
            <a:r>
              <a:rPr lang="en-US" sz="1400" dirty="0" err="1" smtClean="0">
                <a:latin typeface="Arial"/>
                <a:cs typeface="Arial"/>
              </a:rPr>
              <a:t>engel</a:t>
            </a:r>
            <a:r>
              <a:rPr lang="en-US" sz="1400" dirty="0" smtClean="0">
                <a:latin typeface="Arial"/>
                <a:cs typeface="Arial"/>
              </a:rPr>
              <a:t> </a:t>
            </a:r>
            <a:r>
              <a:rPr lang="en-US" sz="1400" dirty="0" err="1" smtClean="0">
                <a:latin typeface="Arial"/>
                <a:cs typeface="Arial"/>
              </a:rPr>
              <a:t>olarak</a:t>
            </a:r>
            <a:r>
              <a:rPr lang="en-US" sz="1400" dirty="0" smtClean="0">
                <a:latin typeface="Arial"/>
                <a:cs typeface="Arial"/>
              </a:rPr>
              <a:t> </a:t>
            </a:r>
            <a:r>
              <a:rPr lang="en-US" sz="1400" dirty="0" err="1" smtClean="0">
                <a:latin typeface="Arial"/>
                <a:cs typeface="Arial"/>
              </a:rPr>
              <a:t>duran</a:t>
            </a:r>
            <a:r>
              <a:rPr lang="en-US" sz="1400" dirty="0" smtClean="0">
                <a:latin typeface="Arial"/>
                <a:cs typeface="Arial"/>
              </a:rPr>
              <a:t> </a:t>
            </a:r>
            <a:r>
              <a:rPr lang="en-US" sz="1400" dirty="0" err="1" smtClean="0">
                <a:latin typeface="Arial"/>
                <a:cs typeface="Arial"/>
              </a:rPr>
              <a:t>erkekleri</a:t>
            </a:r>
            <a:r>
              <a:rPr lang="en-US" sz="1400" dirty="0" smtClean="0">
                <a:latin typeface="Arial"/>
                <a:cs typeface="Arial"/>
              </a:rPr>
              <a:t> </a:t>
            </a:r>
            <a:r>
              <a:rPr lang="en-US" sz="1400" dirty="0" err="1" smtClean="0">
                <a:latin typeface="Arial"/>
                <a:cs typeface="Arial"/>
              </a:rPr>
              <a:t>ikna</a:t>
            </a:r>
            <a:r>
              <a:rPr lang="en-US" sz="1400" dirty="0" smtClean="0">
                <a:latin typeface="Arial"/>
                <a:cs typeface="Arial"/>
              </a:rPr>
              <a:t> </a:t>
            </a:r>
            <a:r>
              <a:rPr lang="en-US" sz="1400" dirty="0" err="1" smtClean="0">
                <a:latin typeface="Arial"/>
                <a:cs typeface="Arial"/>
              </a:rPr>
              <a:t>etmeleri</a:t>
            </a:r>
            <a:r>
              <a:rPr lang="en-US" sz="1400" dirty="0" smtClean="0">
                <a:latin typeface="Arial"/>
                <a:cs typeface="Arial"/>
              </a:rPr>
              <a:t> </a:t>
            </a:r>
            <a:r>
              <a:rPr lang="en-US" sz="1400" dirty="0" err="1" smtClean="0">
                <a:latin typeface="Arial"/>
                <a:cs typeface="Arial"/>
              </a:rPr>
              <a:t>çok</a:t>
            </a:r>
            <a:r>
              <a:rPr lang="en-US" sz="1400" dirty="0" smtClean="0">
                <a:latin typeface="Arial"/>
                <a:cs typeface="Arial"/>
              </a:rPr>
              <a:t> </a:t>
            </a:r>
            <a:r>
              <a:rPr lang="en-US" sz="1400" dirty="0" err="1" smtClean="0">
                <a:latin typeface="Arial"/>
                <a:cs typeface="Arial"/>
              </a:rPr>
              <a:t>zor</a:t>
            </a:r>
            <a:r>
              <a:rPr lang="en-US" sz="1400" dirty="0" smtClean="0">
                <a:latin typeface="Arial"/>
                <a:cs typeface="Arial"/>
              </a:rPr>
              <a:t> </a:t>
            </a:r>
            <a:r>
              <a:rPr lang="en-US" sz="1400" dirty="0" err="1" smtClean="0">
                <a:latin typeface="Arial"/>
                <a:cs typeface="Arial"/>
              </a:rPr>
              <a:t>olacaktır</a:t>
            </a:r>
            <a:r>
              <a:rPr lang="en-US" sz="1400" dirty="0" smtClean="0">
                <a:latin typeface="Arial"/>
                <a:cs typeface="Arial"/>
              </a:rPr>
              <a:t>. Son </a:t>
            </a:r>
            <a:r>
              <a:rPr lang="en-US" sz="1400" dirty="0" err="1" smtClean="0">
                <a:latin typeface="Arial"/>
                <a:cs typeface="Arial"/>
              </a:rPr>
              <a:t>dakikada</a:t>
            </a:r>
            <a:r>
              <a:rPr lang="en-US" sz="1400" dirty="0" smtClean="0">
                <a:latin typeface="Arial"/>
                <a:cs typeface="Arial"/>
              </a:rPr>
              <a:t> </a:t>
            </a:r>
            <a:r>
              <a:rPr lang="en-US" sz="1400" dirty="0" err="1" smtClean="0">
                <a:latin typeface="Arial"/>
                <a:cs typeface="Arial"/>
              </a:rPr>
              <a:t>kızlardan</a:t>
            </a:r>
            <a:r>
              <a:rPr lang="en-US" sz="1400" dirty="0" smtClean="0">
                <a:latin typeface="Arial"/>
                <a:cs typeface="Arial"/>
              </a:rPr>
              <a:t> </a:t>
            </a:r>
            <a:r>
              <a:rPr lang="en-US" sz="1400" dirty="0" err="1" smtClean="0">
                <a:latin typeface="Arial"/>
                <a:cs typeface="Arial"/>
              </a:rPr>
              <a:t>biri</a:t>
            </a:r>
            <a:r>
              <a:rPr lang="en-US" sz="1400" dirty="0" smtClean="0">
                <a:latin typeface="Arial"/>
                <a:cs typeface="Arial"/>
              </a:rPr>
              <a:t> </a:t>
            </a:r>
            <a:r>
              <a:rPr lang="en-US" sz="1400" dirty="0" err="1" smtClean="0">
                <a:latin typeface="Arial"/>
                <a:cs typeface="Arial"/>
              </a:rPr>
              <a:t>kaybolunca</a:t>
            </a:r>
            <a:r>
              <a:rPr lang="en-US" sz="1400" dirty="0" smtClean="0">
                <a:latin typeface="Arial"/>
                <a:cs typeface="Arial"/>
              </a:rPr>
              <a:t> </a:t>
            </a:r>
            <a:r>
              <a:rPr lang="en-US" sz="1400" dirty="0" err="1" smtClean="0">
                <a:latin typeface="Arial"/>
                <a:cs typeface="Arial"/>
              </a:rPr>
              <a:t>ekip</a:t>
            </a:r>
            <a:r>
              <a:rPr lang="en-US" sz="1400" dirty="0" smtClean="0">
                <a:latin typeface="Arial"/>
                <a:cs typeface="Arial"/>
              </a:rPr>
              <a:t> </a:t>
            </a:r>
            <a:r>
              <a:rPr lang="en-US" sz="1400" dirty="0" err="1" smtClean="0">
                <a:latin typeface="Arial"/>
                <a:cs typeface="Arial"/>
              </a:rPr>
              <a:t>kadim</a:t>
            </a:r>
            <a:r>
              <a:rPr lang="en-US" sz="1400" dirty="0" smtClean="0">
                <a:latin typeface="Arial"/>
                <a:cs typeface="Arial"/>
              </a:rPr>
              <a:t> </a:t>
            </a:r>
            <a:r>
              <a:rPr lang="en-US" sz="1400" dirty="0" err="1" smtClean="0">
                <a:latin typeface="Arial"/>
                <a:cs typeface="Arial"/>
              </a:rPr>
              <a:t>İstanbul’un</a:t>
            </a:r>
            <a:r>
              <a:rPr lang="en-US" sz="1400" dirty="0" smtClean="0">
                <a:latin typeface="Arial"/>
                <a:cs typeface="Arial"/>
              </a:rPr>
              <a:t> </a:t>
            </a:r>
            <a:r>
              <a:rPr lang="en-US" sz="1400" dirty="0" err="1" smtClean="0">
                <a:latin typeface="Arial"/>
                <a:cs typeface="Arial"/>
              </a:rPr>
              <a:t>dehlizlerinde</a:t>
            </a:r>
            <a:r>
              <a:rPr lang="en-US" sz="1400" dirty="0" smtClean="0">
                <a:latin typeface="Arial"/>
                <a:cs typeface="Arial"/>
              </a:rPr>
              <a:t>, </a:t>
            </a:r>
            <a:r>
              <a:rPr lang="en-US" sz="1400" dirty="0" err="1" smtClean="0">
                <a:latin typeface="Arial"/>
                <a:cs typeface="Arial"/>
              </a:rPr>
              <a:t>telaşla</a:t>
            </a:r>
            <a:r>
              <a:rPr lang="en-US" sz="1400" dirty="0" smtClean="0">
                <a:latin typeface="Arial"/>
                <a:cs typeface="Arial"/>
              </a:rPr>
              <a:t> </a:t>
            </a:r>
            <a:r>
              <a:rPr lang="en-US" sz="1400" dirty="0" err="1" smtClean="0">
                <a:latin typeface="Arial"/>
                <a:cs typeface="Arial"/>
              </a:rPr>
              <a:t>kendisine</a:t>
            </a:r>
            <a:r>
              <a:rPr lang="en-US" sz="1400" dirty="0" smtClean="0">
                <a:latin typeface="Arial"/>
                <a:cs typeface="Arial"/>
              </a:rPr>
              <a:t> </a:t>
            </a:r>
            <a:r>
              <a:rPr lang="en-US" sz="1400" dirty="0" err="1" smtClean="0">
                <a:latin typeface="Arial"/>
                <a:cs typeface="Arial"/>
              </a:rPr>
              <a:t>ulaşmaya</a:t>
            </a:r>
            <a:r>
              <a:rPr lang="en-US" sz="1400" dirty="0" smtClean="0">
                <a:latin typeface="Arial"/>
                <a:cs typeface="Arial"/>
              </a:rPr>
              <a:t> </a:t>
            </a:r>
            <a:r>
              <a:rPr lang="en-US" sz="1400" dirty="0" err="1" smtClean="0">
                <a:latin typeface="Arial"/>
                <a:cs typeface="Arial"/>
              </a:rPr>
              <a:t>çalışır</a:t>
            </a:r>
            <a:r>
              <a:rPr lang="en-US" sz="1400" dirty="0" smtClean="0">
                <a:latin typeface="Arial"/>
                <a:cs typeface="Arial"/>
              </a:rPr>
              <a:t> </a:t>
            </a:r>
            <a:r>
              <a:rPr lang="en-US" sz="1400" dirty="0" err="1" smtClean="0">
                <a:latin typeface="Arial"/>
                <a:cs typeface="Arial"/>
              </a:rPr>
              <a:t>ve</a:t>
            </a:r>
            <a:r>
              <a:rPr lang="en-US" sz="1400" dirty="0" smtClean="0">
                <a:latin typeface="Arial"/>
                <a:cs typeface="Arial"/>
              </a:rPr>
              <a:t> </a:t>
            </a:r>
            <a:r>
              <a:rPr lang="en-US" sz="1400" dirty="0" err="1" smtClean="0">
                <a:latin typeface="Arial"/>
                <a:cs typeface="Arial"/>
              </a:rPr>
              <a:t>gerçeklikle</a:t>
            </a:r>
            <a:r>
              <a:rPr lang="en-US" sz="1400" dirty="0" smtClean="0">
                <a:latin typeface="Arial"/>
                <a:cs typeface="Arial"/>
              </a:rPr>
              <a:t> </a:t>
            </a:r>
            <a:r>
              <a:rPr lang="en-US" sz="1400" dirty="0" err="1" smtClean="0">
                <a:latin typeface="Arial"/>
                <a:cs typeface="Arial"/>
              </a:rPr>
              <a:t>yüzleşirler</a:t>
            </a:r>
            <a:r>
              <a:rPr lang="en-US" sz="1400" dirty="0" smtClean="0">
                <a:latin typeface="Arial"/>
                <a:cs typeface="Arial"/>
              </a:rPr>
              <a:t>.</a:t>
            </a:r>
          </a:p>
        </p:txBody>
      </p:sp>
    </p:spTree>
  </p:cSld>
  <p:clrMapOvr>
    <a:masterClrMapping/>
  </p:clrMapOvr>
  <p:transition advTm="2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effectLst>
                  <a:outerShdw blurRad="38100" dist="38100" dir="2700000" algn="tl">
                    <a:schemeClr val="tx1">
                      <a:alpha val="43137"/>
                    </a:schemeClr>
                  </a:outerShdw>
                </a:effectLst>
                <a:latin typeface="Arial"/>
                <a:cs typeface="Arial"/>
              </a:rPr>
              <a:t>Hiner Saleem</a:t>
            </a:r>
            <a:endParaRPr lang="en-US" sz="4000" dirty="0">
              <a:solidFill>
                <a:srgbClr val="FF0000"/>
              </a:solidFill>
              <a:effectLst>
                <a:outerShdw blurRad="38100" dist="38100" dir="2700000" algn="tl">
                  <a:schemeClr val="tx1">
                    <a:alpha val="43137"/>
                  </a:schemeClr>
                </a:outerShdw>
              </a:effectLst>
              <a:latin typeface="Arial"/>
              <a:cs typeface="Arial"/>
            </a:endParaRPr>
          </a:p>
        </p:txBody>
      </p:sp>
      <p:pic>
        <p:nvPicPr>
          <p:cNvPr id="5" name="Content Placeholder 4" descr="Hiner+Saleem+My+Sweet+Pepper+Land+Photo+Call+eqKaEoq1IgUl.jpg"/>
          <p:cNvPicPr>
            <a:picLocks noGrp="1" noChangeAspect="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13759" b="13759"/>
          <a:stretch>
            <a:fillRect/>
          </a:stretch>
        </p:blipFill>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45900496"/>
      </p:ext>
    </p:extLst>
  </p:cSld>
  <p:clrMapOvr>
    <a:masterClrMapping/>
  </p:clrMapOvr>
  <p:transition advTm="2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solidFill>
                  <a:srgbClr val="FF0000"/>
                </a:solidFill>
                <a:effectLst>
                  <a:outerShdw blurRad="38100" dist="38100" dir="2700000" algn="tl">
                    <a:schemeClr val="tx1">
                      <a:alpha val="43137"/>
                    </a:schemeClr>
                  </a:outerShdw>
                </a:effectLst>
                <a:latin typeface="Arial"/>
                <a:cs typeface="Arial"/>
              </a:rPr>
              <a:t>Hiner</a:t>
            </a:r>
            <a:r>
              <a:rPr lang="en-US" sz="4000" dirty="0" smtClean="0">
                <a:solidFill>
                  <a:srgbClr val="FF0000"/>
                </a:solidFill>
                <a:effectLst>
                  <a:outerShdw blurRad="38100" dist="38100" dir="2700000" algn="tl">
                    <a:schemeClr val="tx1">
                      <a:alpha val="43137"/>
                    </a:schemeClr>
                  </a:outerShdw>
                </a:effectLst>
                <a:latin typeface="Arial"/>
                <a:cs typeface="Arial"/>
              </a:rPr>
              <a:t> </a:t>
            </a:r>
            <a:r>
              <a:rPr lang="en-US" sz="4000" dirty="0" err="1" smtClean="0">
                <a:solidFill>
                  <a:srgbClr val="FF0000"/>
                </a:solidFill>
                <a:effectLst>
                  <a:outerShdw blurRad="38100" dist="38100" dir="2700000" algn="tl">
                    <a:schemeClr val="tx1">
                      <a:alpha val="43137"/>
                    </a:schemeClr>
                  </a:outerShdw>
                </a:effectLst>
                <a:latin typeface="Arial"/>
                <a:cs typeface="Arial"/>
              </a:rPr>
              <a:t>Saleem</a:t>
            </a:r>
            <a:endParaRPr lang="en-US" sz="4000" dirty="0">
              <a:solidFill>
                <a:srgbClr val="FF0000"/>
              </a:solidFill>
              <a:effectLst>
                <a:outerShdw blurRad="38100" dist="38100" dir="2700000" algn="tl">
                  <a:schemeClr val="tx1">
                    <a:alpha val="43137"/>
                  </a:schemeClr>
                </a:outerShdw>
              </a:effectLst>
              <a:latin typeface="Arial"/>
              <a:cs typeface="Arial"/>
            </a:endParaRPr>
          </a:p>
        </p:txBody>
      </p:sp>
      <p:sp>
        <p:nvSpPr>
          <p:cNvPr id="4" name="Rectangle 3"/>
          <p:cNvSpPr/>
          <p:nvPr/>
        </p:nvSpPr>
        <p:spPr>
          <a:xfrm>
            <a:off x="4114800" y="215899"/>
            <a:ext cx="5295900" cy="3539431"/>
          </a:xfrm>
          <a:prstGeom prst="rect">
            <a:avLst/>
          </a:prstGeom>
        </p:spPr>
        <p:txBody>
          <a:bodyPr wrap="square">
            <a:spAutoFit/>
          </a:bodyPr>
          <a:lstStyle/>
          <a:p>
            <a:pPr algn="just"/>
            <a:r>
              <a:rPr lang="tr-TR" sz="1400" dirty="0" smtClean="0">
                <a:latin typeface="Arial"/>
                <a:cs typeface="Arial"/>
              </a:rPr>
              <a:t>Paris’te yaşayan, yapımcılık, yönetmenlik ve senaryo yazarlığı yapan Saleem, 1998 yılında </a:t>
            </a:r>
            <a:r>
              <a:rPr lang="tr-TR" sz="1400" i="1" dirty="0" smtClean="0">
                <a:latin typeface="Arial"/>
                <a:cs typeface="Arial"/>
              </a:rPr>
              <a:t>Vive la Marie...  adlı ilk filmi ile tanınmıştır.  </a:t>
            </a:r>
            <a:r>
              <a:rPr lang="tr-TR" sz="1400" dirty="0" smtClean="0">
                <a:latin typeface="Arial"/>
                <a:cs typeface="Arial"/>
              </a:rPr>
              <a:t>ikinci filmi olan Passeur de reves ise 2000 yılında gösterime girmiştir. Üçüncü filmi olan 2003'de gösterilen Votka Limon Venedik Film Festivali’nde San Marco Ödülü'nü almıştır. 2005 yılında dönemin Fransa Kültür Bakanı Renaud Donnedieu de Vabres ‘den </a:t>
            </a:r>
            <a:r>
              <a:rPr lang="tr-TR" sz="1400" i="1" dirty="0" smtClean="0">
                <a:latin typeface="Arial"/>
                <a:cs typeface="Arial"/>
              </a:rPr>
              <a:t>Chevalier des Arts et Lettress</a:t>
            </a:r>
            <a:r>
              <a:rPr lang="tr-TR" sz="1400" dirty="0" smtClean="0">
                <a:latin typeface="Arial"/>
                <a:cs typeface="Arial"/>
              </a:rPr>
              <a:t> ünvanını almıştır. </a:t>
            </a:r>
            <a:r>
              <a:rPr lang="tr-TR" sz="1400" i="1" dirty="0" smtClean="0">
                <a:latin typeface="Arial"/>
                <a:cs typeface="Arial"/>
              </a:rPr>
              <a:t>Le Fusil de mon père</a:t>
            </a:r>
            <a:r>
              <a:rPr lang="tr-TR" sz="1400" dirty="0" smtClean="0">
                <a:latin typeface="Arial"/>
                <a:cs typeface="Arial"/>
              </a:rPr>
              <a:t> (Babamın Tüfeği) isimli hatıralarını içeren kitabı ise 2004 yılında Fransızca ve İngilizce olarak basılmıştır. 2005 yılında yönettiği ve Belçim Bilgin’in rol aldığı Kilométre Zero filmi Cannes Film Festivali yarışma bölümünde büyük ilgi görmüştür. 2007 yılında ise Tamburlar Vadisi (Dol) adlı filmi çekmiştir. Filmde ünlü  müzisyen Ciwan Haco da rol almıştır. 2014 yılında ise vahşi batı filmi olan Tatlı Biber Diyarım (My Sweet Pepperland) filmi Cannes Film Festival’i seçki bölümünde gösterilmiştir. </a:t>
            </a:r>
            <a:endParaRPr lang="en-US" sz="1400" dirty="0">
              <a:latin typeface="Arial"/>
              <a:cs typeface="Arial"/>
            </a:endParaRPr>
          </a:p>
        </p:txBody>
      </p:sp>
      <p:sp>
        <p:nvSpPr>
          <p:cNvPr id="5" name="Rectangle 4"/>
          <p:cNvSpPr/>
          <p:nvPr/>
        </p:nvSpPr>
        <p:spPr>
          <a:xfrm>
            <a:off x="4114800" y="3755329"/>
            <a:ext cx="5295900" cy="3448042"/>
          </a:xfrm>
          <a:prstGeom prst="rect">
            <a:avLst/>
          </a:prstGeom>
        </p:spPr>
        <p:txBody>
          <a:bodyPr wrap="square" lIns="92376" tIns="46188" rIns="92376" bIns="46188">
            <a:spAutoFit/>
          </a:bodyPr>
          <a:lstStyle/>
          <a:p>
            <a:r>
              <a:rPr lang="en-US" sz="1400" dirty="0" err="1" smtClean="0">
                <a:solidFill>
                  <a:srgbClr val="FF0000"/>
                </a:solidFill>
                <a:latin typeface="Arial"/>
                <a:cs typeface="Arial"/>
              </a:rPr>
              <a:t>Yönettiği</a:t>
            </a:r>
            <a:r>
              <a:rPr lang="en-US" sz="1400" dirty="0" smtClean="0">
                <a:solidFill>
                  <a:srgbClr val="FF0000"/>
                </a:solidFill>
                <a:latin typeface="Arial"/>
                <a:cs typeface="Arial"/>
              </a:rPr>
              <a:t> </a:t>
            </a:r>
            <a:r>
              <a:rPr lang="en-US" sz="1400" dirty="0" err="1" smtClean="0">
                <a:solidFill>
                  <a:srgbClr val="FF0000"/>
                </a:solidFill>
                <a:latin typeface="Arial"/>
                <a:cs typeface="Arial"/>
              </a:rPr>
              <a:t>Filmler</a:t>
            </a:r>
            <a:r>
              <a:rPr lang="en-US" sz="1400" dirty="0" smtClean="0">
                <a:solidFill>
                  <a:srgbClr val="FF0000"/>
                </a:solidFill>
                <a:latin typeface="Arial"/>
                <a:cs typeface="Arial"/>
              </a:rPr>
              <a:t>:</a:t>
            </a:r>
          </a:p>
          <a:p>
            <a:pPr algn="just"/>
            <a:r>
              <a:rPr lang="en-US" sz="1200" dirty="0" smtClean="0">
                <a:latin typeface="Arial"/>
                <a:cs typeface="Arial"/>
              </a:rPr>
              <a:t>2013 My Sweet Pepper Land (</a:t>
            </a:r>
            <a:r>
              <a:rPr lang="en-US" sz="1200" dirty="0" err="1" smtClean="0">
                <a:latin typeface="Arial"/>
                <a:cs typeface="Arial"/>
              </a:rPr>
              <a:t>Korkmaz</a:t>
            </a:r>
            <a:r>
              <a:rPr lang="en-US" sz="1200" dirty="0" smtClean="0">
                <a:latin typeface="Arial"/>
                <a:cs typeface="Arial"/>
              </a:rPr>
              <a:t> </a:t>
            </a:r>
            <a:r>
              <a:rPr lang="en-US" sz="1200" dirty="0" err="1" smtClean="0">
                <a:latin typeface="Arial"/>
                <a:cs typeface="Arial"/>
              </a:rPr>
              <a:t>Aslan</a:t>
            </a:r>
            <a:r>
              <a:rPr lang="en-US" sz="1200" dirty="0" smtClean="0">
                <a:latin typeface="Arial"/>
                <a:cs typeface="Arial"/>
              </a:rPr>
              <a:t>, </a:t>
            </a:r>
            <a:r>
              <a:rPr lang="en-US" sz="1200" dirty="0" err="1" smtClean="0">
                <a:latin typeface="Arial"/>
                <a:cs typeface="Arial"/>
              </a:rPr>
              <a:t>Golshiften</a:t>
            </a:r>
            <a:r>
              <a:rPr lang="en-US" sz="1200" dirty="0" smtClean="0">
                <a:latin typeface="Arial"/>
                <a:cs typeface="Arial"/>
              </a:rPr>
              <a:t> </a:t>
            </a:r>
            <a:r>
              <a:rPr lang="en-US" sz="1200" dirty="0" err="1" smtClean="0">
                <a:latin typeface="Arial"/>
                <a:cs typeface="Arial"/>
              </a:rPr>
              <a:t>Farahani</a:t>
            </a:r>
            <a:r>
              <a:rPr lang="en-US" sz="1200" dirty="0" smtClean="0">
                <a:latin typeface="Arial"/>
                <a:cs typeface="Arial"/>
              </a:rPr>
              <a:t>, </a:t>
            </a:r>
            <a:r>
              <a:rPr lang="en-US" sz="1200" dirty="0" err="1" smtClean="0">
                <a:latin typeface="Arial"/>
                <a:cs typeface="Arial"/>
              </a:rPr>
              <a:t>Suat</a:t>
            </a:r>
            <a:r>
              <a:rPr lang="en-US" sz="1200" dirty="0" smtClean="0">
                <a:latin typeface="Arial"/>
                <a:cs typeface="Arial"/>
              </a:rPr>
              <a:t> </a:t>
            </a:r>
            <a:r>
              <a:rPr lang="en-US" sz="1200" dirty="0" err="1" smtClean="0">
                <a:latin typeface="Arial"/>
                <a:cs typeface="Arial"/>
              </a:rPr>
              <a:t>Usta</a:t>
            </a:r>
            <a:r>
              <a:rPr lang="en-US" sz="1200" dirty="0" smtClean="0">
                <a:latin typeface="Arial"/>
                <a:cs typeface="Arial"/>
              </a:rPr>
              <a:t>)  </a:t>
            </a:r>
          </a:p>
          <a:p>
            <a:pPr algn="just"/>
            <a:r>
              <a:rPr lang="en-US" sz="1200" dirty="0" smtClean="0">
                <a:latin typeface="Arial"/>
                <a:cs typeface="Arial"/>
              </a:rPr>
              <a:t>2011 Si </a:t>
            </a:r>
            <a:r>
              <a:rPr lang="en-US" sz="1200" dirty="0" err="1" smtClean="0">
                <a:latin typeface="Arial"/>
                <a:cs typeface="Arial"/>
              </a:rPr>
              <a:t>tu</a:t>
            </a:r>
            <a:r>
              <a:rPr lang="en-US" sz="1200" dirty="0" smtClean="0">
                <a:latin typeface="Arial"/>
                <a:cs typeface="Arial"/>
              </a:rPr>
              <a:t> </a:t>
            </a:r>
            <a:r>
              <a:rPr lang="en-US" sz="1200" dirty="0" err="1" smtClean="0">
                <a:latin typeface="Arial"/>
                <a:cs typeface="Arial"/>
              </a:rPr>
              <a:t>meurs</a:t>
            </a:r>
            <a:r>
              <a:rPr lang="en-US" sz="1200" dirty="0" smtClean="0">
                <a:latin typeface="Arial"/>
                <a:cs typeface="Arial"/>
              </a:rPr>
              <a:t>, je </a:t>
            </a:r>
            <a:r>
              <a:rPr lang="en-US" sz="1200" dirty="0" err="1" smtClean="0">
                <a:latin typeface="Arial"/>
                <a:cs typeface="Arial"/>
              </a:rPr>
              <a:t>te</a:t>
            </a:r>
            <a:r>
              <a:rPr lang="en-US" sz="1200" dirty="0" smtClean="0">
                <a:latin typeface="Arial"/>
                <a:cs typeface="Arial"/>
              </a:rPr>
              <a:t> </a:t>
            </a:r>
            <a:r>
              <a:rPr lang="en-US" sz="1200" dirty="0" err="1" smtClean="0">
                <a:latin typeface="Arial"/>
                <a:cs typeface="Arial"/>
              </a:rPr>
              <a:t>tue</a:t>
            </a:r>
            <a:r>
              <a:rPr lang="en-US" sz="1200" dirty="0" smtClean="0">
                <a:latin typeface="Arial"/>
                <a:cs typeface="Arial"/>
              </a:rPr>
              <a:t> ( Jonathan </a:t>
            </a:r>
            <a:r>
              <a:rPr lang="en-US" sz="1200" dirty="0" err="1" smtClean="0">
                <a:latin typeface="Arial"/>
                <a:cs typeface="Arial"/>
              </a:rPr>
              <a:t>Zaccar</a:t>
            </a:r>
            <a:r>
              <a:rPr lang="en-US" sz="1200" dirty="0" smtClean="0">
                <a:latin typeface="Arial"/>
                <a:cs typeface="Arial"/>
              </a:rPr>
              <a:t>,  </a:t>
            </a:r>
            <a:r>
              <a:rPr lang="en-US" sz="1200" dirty="0" err="1" smtClean="0">
                <a:latin typeface="Arial"/>
                <a:cs typeface="Arial"/>
              </a:rPr>
              <a:t>Golshiften</a:t>
            </a:r>
            <a:r>
              <a:rPr lang="en-US" sz="1200" dirty="0" smtClean="0">
                <a:latin typeface="Arial"/>
                <a:cs typeface="Arial"/>
              </a:rPr>
              <a:t> </a:t>
            </a:r>
            <a:r>
              <a:rPr lang="en-US" sz="1200" dirty="0" err="1" smtClean="0">
                <a:latin typeface="Arial"/>
                <a:cs typeface="Arial"/>
              </a:rPr>
              <a:t>Farahani</a:t>
            </a:r>
            <a:r>
              <a:rPr lang="en-US" sz="1200" dirty="0" smtClean="0">
                <a:latin typeface="Arial"/>
                <a:cs typeface="Arial"/>
              </a:rPr>
              <a:t>, </a:t>
            </a:r>
            <a:r>
              <a:rPr lang="en-US" sz="1200" dirty="0" err="1" smtClean="0">
                <a:latin typeface="Arial"/>
                <a:cs typeface="Arial"/>
              </a:rPr>
              <a:t>Billey</a:t>
            </a:r>
            <a:r>
              <a:rPr lang="en-US" sz="1200" dirty="0" smtClean="0">
                <a:latin typeface="Arial"/>
                <a:cs typeface="Arial"/>
              </a:rPr>
              <a:t> </a:t>
            </a:r>
            <a:r>
              <a:rPr lang="en-US" sz="1200" dirty="0" err="1" smtClean="0">
                <a:latin typeface="Arial"/>
                <a:cs typeface="Arial"/>
              </a:rPr>
              <a:t>Demirtaş</a:t>
            </a:r>
            <a:r>
              <a:rPr lang="en-US" sz="1200" dirty="0" smtClean="0">
                <a:latin typeface="Arial"/>
                <a:cs typeface="Arial"/>
              </a:rPr>
              <a:t>) </a:t>
            </a:r>
          </a:p>
          <a:p>
            <a:pPr algn="just"/>
            <a:r>
              <a:rPr lang="en-US" sz="1200" dirty="0" smtClean="0">
                <a:latin typeface="Arial"/>
                <a:cs typeface="Arial"/>
              </a:rPr>
              <a:t>2009 Après la chute (Marisa </a:t>
            </a:r>
            <a:r>
              <a:rPr lang="en-US" sz="1200" dirty="0" err="1" smtClean="0">
                <a:latin typeface="Arial"/>
                <a:cs typeface="Arial"/>
              </a:rPr>
              <a:t>Commandeur</a:t>
            </a:r>
            <a:r>
              <a:rPr lang="en-US" sz="1200" dirty="0" smtClean="0">
                <a:latin typeface="Arial"/>
                <a:cs typeface="Arial"/>
              </a:rPr>
              <a:t>, </a:t>
            </a:r>
            <a:r>
              <a:rPr lang="en-US" sz="1200" dirty="0" err="1" smtClean="0">
                <a:latin typeface="Arial"/>
                <a:cs typeface="Arial"/>
              </a:rPr>
              <a:t>Ferhad</a:t>
            </a:r>
            <a:r>
              <a:rPr lang="en-US" sz="1200" dirty="0" smtClean="0">
                <a:latin typeface="Arial"/>
                <a:cs typeface="Arial"/>
              </a:rPr>
              <a:t> </a:t>
            </a:r>
            <a:r>
              <a:rPr lang="en-US" sz="1200" dirty="0" err="1" smtClean="0">
                <a:latin typeface="Arial"/>
                <a:cs typeface="Arial"/>
              </a:rPr>
              <a:t>Feqi</a:t>
            </a:r>
            <a:r>
              <a:rPr lang="en-US" sz="1200" dirty="0" smtClean="0">
                <a:latin typeface="Arial"/>
                <a:cs typeface="Arial"/>
              </a:rPr>
              <a:t>, </a:t>
            </a:r>
            <a:r>
              <a:rPr lang="en-US" sz="1200" dirty="0" err="1" smtClean="0">
                <a:latin typeface="Arial"/>
                <a:cs typeface="Arial"/>
              </a:rPr>
              <a:t>Abdulselam</a:t>
            </a:r>
            <a:r>
              <a:rPr lang="en-US" sz="1200" dirty="0" smtClean="0">
                <a:latin typeface="Arial"/>
                <a:cs typeface="Arial"/>
              </a:rPr>
              <a:t> </a:t>
            </a:r>
            <a:r>
              <a:rPr lang="en-US" sz="1200" dirty="0" err="1" smtClean="0">
                <a:latin typeface="Arial"/>
                <a:cs typeface="Arial"/>
              </a:rPr>
              <a:t>Kilgi</a:t>
            </a:r>
            <a:r>
              <a:rPr lang="en-US" sz="1200" dirty="0" smtClean="0">
                <a:latin typeface="Arial"/>
                <a:cs typeface="Arial"/>
              </a:rPr>
              <a:t>) </a:t>
            </a:r>
          </a:p>
          <a:p>
            <a:pPr algn="just"/>
            <a:r>
              <a:rPr lang="en-US" sz="1200" dirty="0" smtClean="0">
                <a:latin typeface="Arial"/>
                <a:cs typeface="Arial"/>
              </a:rPr>
              <a:t>2007 </a:t>
            </a:r>
            <a:r>
              <a:rPr lang="en-US" sz="1200" dirty="0" err="1" smtClean="0">
                <a:latin typeface="Arial"/>
                <a:cs typeface="Arial"/>
              </a:rPr>
              <a:t>Sous</a:t>
            </a:r>
            <a:r>
              <a:rPr lang="en-US" sz="1200" dirty="0" smtClean="0">
                <a:latin typeface="Arial"/>
                <a:cs typeface="Arial"/>
              </a:rPr>
              <a:t> les </a:t>
            </a:r>
            <a:r>
              <a:rPr lang="en-US" sz="1200" dirty="0" err="1" smtClean="0">
                <a:latin typeface="Arial"/>
                <a:cs typeface="Arial"/>
              </a:rPr>
              <a:t>toits</a:t>
            </a:r>
            <a:r>
              <a:rPr lang="en-US" sz="1200" dirty="0" smtClean="0">
                <a:latin typeface="Arial"/>
                <a:cs typeface="Arial"/>
              </a:rPr>
              <a:t> de Paris ( Michel </a:t>
            </a:r>
            <a:r>
              <a:rPr lang="en-US" sz="1200" dirty="0" err="1" smtClean="0">
                <a:latin typeface="Arial"/>
                <a:cs typeface="Arial"/>
              </a:rPr>
              <a:t>Piccoli</a:t>
            </a:r>
            <a:r>
              <a:rPr lang="en-US" sz="1200" dirty="0" smtClean="0">
                <a:latin typeface="Arial"/>
                <a:cs typeface="Arial"/>
              </a:rPr>
              <a:t>, </a:t>
            </a:r>
            <a:r>
              <a:rPr lang="en-US" sz="1200" dirty="0" err="1" smtClean="0">
                <a:latin typeface="Arial"/>
                <a:cs typeface="Arial"/>
              </a:rPr>
              <a:t>Myléne</a:t>
            </a:r>
            <a:r>
              <a:rPr lang="en-US" sz="1200" dirty="0" smtClean="0">
                <a:latin typeface="Arial"/>
                <a:cs typeface="Arial"/>
              </a:rPr>
              <a:t> </a:t>
            </a:r>
            <a:r>
              <a:rPr lang="en-US" sz="1200" dirty="0" err="1" smtClean="0">
                <a:latin typeface="Arial"/>
                <a:cs typeface="Arial"/>
              </a:rPr>
              <a:t>Demongeot</a:t>
            </a:r>
            <a:r>
              <a:rPr lang="en-US" sz="1200" dirty="0" smtClean="0">
                <a:latin typeface="Arial"/>
                <a:cs typeface="Arial"/>
              </a:rPr>
              <a:t>, Maurice </a:t>
            </a:r>
            <a:r>
              <a:rPr lang="en-US" sz="1200" dirty="0" err="1" smtClean="0">
                <a:latin typeface="Arial"/>
                <a:cs typeface="Arial"/>
              </a:rPr>
              <a:t>Bénichou</a:t>
            </a:r>
            <a:r>
              <a:rPr lang="en-US" sz="1200" dirty="0" smtClean="0">
                <a:latin typeface="Arial"/>
                <a:cs typeface="Arial"/>
              </a:rPr>
              <a:t>) </a:t>
            </a:r>
          </a:p>
          <a:p>
            <a:pPr algn="just"/>
            <a:r>
              <a:rPr lang="en-US" sz="1200" dirty="0" smtClean="0">
                <a:latin typeface="Arial"/>
                <a:cs typeface="Arial"/>
              </a:rPr>
              <a:t>2007 </a:t>
            </a:r>
            <a:r>
              <a:rPr lang="en-US" sz="1200" dirty="0" err="1" smtClean="0">
                <a:latin typeface="Arial"/>
                <a:cs typeface="Arial"/>
              </a:rPr>
              <a:t>Dol</a:t>
            </a:r>
            <a:r>
              <a:rPr lang="en-US" sz="1200" dirty="0" smtClean="0">
                <a:latin typeface="Arial"/>
                <a:cs typeface="Arial"/>
              </a:rPr>
              <a:t> (</a:t>
            </a:r>
            <a:r>
              <a:rPr lang="en-US" sz="1200" dirty="0" err="1" smtClean="0">
                <a:latin typeface="Arial"/>
                <a:cs typeface="Arial"/>
              </a:rPr>
              <a:t>Nazmi</a:t>
            </a:r>
            <a:r>
              <a:rPr lang="en-US" sz="1200" dirty="0" smtClean="0">
                <a:latin typeface="Arial"/>
                <a:cs typeface="Arial"/>
              </a:rPr>
              <a:t> </a:t>
            </a:r>
            <a:r>
              <a:rPr lang="en-US" sz="1200" dirty="0" err="1" smtClean="0">
                <a:latin typeface="Arial"/>
                <a:cs typeface="Arial"/>
              </a:rPr>
              <a:t>Kırık</a:t>
            </a:r>
            <a:r>
              <a:rPr lang="en-US" sz="1200" dirty="0" smtClean="0">
                <a:latin typeface="Arial"/>
                <a:cs typeface="Arial"/>
              </a:rPr>
              <a:t>, </a:t>
            </a:r>
            <a:r>
              <a:rPr lang="en-US" sz="1200" dirty="0" err="1" smtClean="0">
                <a:latin typeface="Arial"/>
                <a:cs typeface="Arial"/>
              </a:rPr>
              <a:t>Belçim</a:t>
            </a:r>
            <a:r>
              <a:rPr lang="en-US" sz="1200" dirty="0" smtClean="0">
                <a:latin typeface="Arial"/>
                <a:cs typeface="Arial"/>
              </a:rPr>
              <a:t> </a:t>
            </a:r>
            <a:r>
              <a:rPr lang="en-US" sz="1200" dirty="0" err="1" smtClean="0">
                <a:latin typeface="Arial"/>
                <a:cs typeface="Arial"/>
              </a:rPr>
              <a:t>Bilgin</a:t>
            </a:r>
            <a:r>
              <a:rPr lang="en-US" sz="1200" dirty="0" smtClean="0">
                <a:latin typeface="Arial"/>
                <a:cs typeface="Arial"/>
              </a:rPr>
              <a:t>, Omer </a:t>
            </a:r>
            <a:r>
              <a:rPr lang="en-US" sz="1200" dirty="0" err="1" smtClean="0">
                <a:latin typeface="Arial"/>
                <a:cs typeface="Arial"/>
              </a:rPr>
              <a:t>Chwshin</a:t>
            </a:r>
            <a:r>
              <a:rPr lang="en-US" sz="1200" dirty="0" smtClean="0">
                <a:latin typeface="Arial"/>
                <a:cs typeface="Arial"/>
              </a:rPr>
              <a:t>)  </a:t>
            </a:r>
          </a:p>
          <a:p>
            <a:pPr algn="just"/>
            <a:r>
              <a:rPr lang="en-US" sz="1200" dirty="0" smtClean="0">
                <a:latin typeface="Arial"/>
                <a:cs typeface="Arial"/>
              </a:rPr>
              <a:t>2005 </a:t>
            </a:r>
            <a:r>
              <a:rPr lang="en-US" sz="1200" dirty="0" err="1" smtClean="0">
                <a:latin typeface="Arial"/>
                <a:cs typeface="Arial"/>
              </a:rPr>
              <a:t>Kilomètre</a:t>
            </a:r>
            <a:r>
              <a:rPr lang="en-US" sz="1200" dirty="0" smtClean="0">
                <a:latin typeface="Arial"/>
                <a:cs typeface="Arial"/>
              </a:rPr>
              <a:t> </a:t>
            </a:r>
            <a:r>
              <a:rPr lang="en-US" sz="1200" dirty="0" err="1" smtClean="0">
                <a:latin typeface="Arial"/>
                <a:cs typeface="Arial"/>
              </a:rPr>
              <a:t>zéro</a:t>
            </a:r>
            <a:r>
              <a:rPr lang="en-US" sz="1200" dirty="0" smtClean="0">
                <a:latin typeface="Arial"/>
                <a:cs typeface="Arial"/>
              </a:rPr>
              <a:t> (</a:t>
            </a:r>
            <a:r>
              <a:rPr lang="en-US" sz="1200" dirty="0" err="1" smtClean="0">
                <a:latin typeface="Arial"/>
                <a:cs typeface="Arial"/>
              </a:rPr>
              <a:t>Belçim</a:t>
            </a:r>
            <a:r>
              <a:rPr lang="en-US" sz="1200" dirty="0" smtClean="0">
                <a:latin typeface="Arial"/>
                <a:cs typeface="Arial"/>
              </a:rPr>
              <a:t> </a:t>
            </a:r>
            <a:r>
              <a:rPr lang="en-US" sz="1200" dirty="0" err="1" smtClean="0">
                <a:latin typeface="Arial"/>
                <a:cs typeface="Arial"/>
              </a:rPr>
              <a:t>Bilgin,Nazmi</a:t>
            </a:r>
            <a:r>
              <a:rPr lang="en-US" sz="1200" dirty="0" smtClean="0">
                <a:latin typeface="Arial"/>
                <a:cs typeface="Arial"/>
              </a:rPr>
              <a:t> </a:t>
            </a:r>
            <a:r>
              <a:rPr lang="en-US" sz="1200" dirty="0" err="1" smtClean="0">
                <a:latin typeface="Arial"/>
                <a:cs typeface="Arial"/>
              </a:rPr>
              <a:t>Kırık</a:t>
            </a:r>
            <a:r>
              <a:rPr lang="en-US" sz="1200" dirty="0" smtClean="0">
                <a:latin typeface="Arial"/>
                <a:cs typeface="Arial"/>
              </a:rPr>
              <a:t>, </a:t>
            </a:r>
            <a:r>
              <a:rPr lang="en-US" sz="1200" dirty="0" err="1" smtClean="0">
                <a:latin typeface="Arial"/>
                <a:cs typeface="Arial"/>
              </a:rPr>
              <a:t>Eyam</a:t>
            </a:r>
            <a:r>
              <a:rPr lang="en-US" sz="1200" dirty="0" smtClean="0">
                <a:latin typeface="Arial"/>
                <a:cs typeface="Arial"/>
              </a:rPr>
              <a:t> </a:t>
            </a:r>
            <a:r>
              <a:rPr lang="en-US" sz="1200" dirty="0" err="1" smtClean="0">
                <a:latin typeface="Arial"/>
                <a:cs typeface="Arial"/>
              </a:rPr>
              <a:t>Ekrem</a:t>
            </a:r>
            <a:r>
              <a:rPr lang="en-US" sz="1200" dirty="0" smtClean="0">
                <a:latin typeface="Arial"/>
                <a:cs typeface="Arial"/>
              </a:rPr>
              <a:t>) </a:t>
            </a:r>
          </a:p>
          <a:p>
            <a:pPr algn="just"/>
            <a:r>
              <a:rPr lang="en-US" sz="1200" dirty="0" smtClean="0">
                <a:latin typeface="Arial"/>
                <a:cs typeface="Arial"/>
              </a:rPr>
              <a:t>2003 </a:t>
            </a:r>
            <a:r>
              <a:rPr lang="en-US" sz="1200" dirty="0" err="1" smtClean="0">
                <a:latin typeface="Arial"/>
                <a:cs typeface="Arial"/>
              </a:rPr>
              <a:t>Votka</a:t>
            </a:r>
            <a:r>
              <a:rPr lang="en-US" sz="1200" dirty="0" smtClean="0">
                <a:latin typeface="Arial"/>
                <a:cs typeface="Arial"/>
              </a:rPr>
              <a:t> Limon (</a:t>
            </a:r>
            <a:r>
              <a:rPr lang="en-US" sz="1200" dirty="0" err="1" smtClean="0">
                <a:latin typeface="Arial"/>
                <a:cs typeface="Arial"/>
              </a:rPr>
              <a:t>Romen</a:t>
            </a:r>
            <a:r>
              <a:rPr lang="en-US" sz="1200" dirty="0" smtClean="0">
                <a:latin typeface="Arial"/>
                <a:cs typeface="Arial"/>
              </a:rPr>
              <a:t> </a:t>
            </a:r>
            <a:r>
              <a:rPr lang="en-US" sz="1200" dirty="0" err="1" smtClean="0">
                <a:latin typeface="Arial"/>
                <a:cs typeface="Arial"/>
              </a:rPr>
              <a:t>Avinian</a:t>
            </a:r>
            <a:r>
              <a:rPr lang="en-US" sz="1200" dirty="0" smtClean="0">
                <a:latin typeface="Arial"/>
                <a:cs typeface="Arial"/>
              </a:rPr>
              <a:t>, </a:t>
            </a:r>
            <a:r>
              <a:rPr lang="en-US" sz="1200" dirty="0" err="1" smtClean="0">
                <a:latin typeface="Arial"/>
                <a:cs typeface="Arial"/>
              </a:rPr>
              <a:t>Lala</a:t>
            </a:r>
            <a:r>
              <a:rPr lang="en-US" sz="1200" dirty="0" smtClean="0">
                <a:latin typeface="Arial"/>
                <a:cs typeface="Arial"/>
              </a:rPr>
              <a:t> </a:t>
            </a:r>
            <a:r>
              <a:rPr lang="en-US" sz="1200" dirty="0" err="1" smtClean="0">
                <a:latin typeface="Arial"/>
                <a:cs typeface="Arial"/>
              </a:rPr>
              <a:t>Sarkissian</a:t>
            </a:r>
            <a:r>
              <a:rPr lang="en-US" sz="1200" dirty="0" smtClean="0">
                <a:latin typeface="Arial"/>
                <a:cs typeface="Arial"/>
              </a:rPr>
              <a:t>, Ivan Franek)   </a:t>
            </a:r>
          </a:p>
          <a:p>
            <a:pPr algn="just"/>
            <a:r>
              <a:rPr lang="en-US" sz="1200" dirty="0" smtClean="0">
                <a:latin typeface="Arial"/>
                <a:cs typeface="Arial"/>
              </a:rPr>
              <a:t>2001 </a:t>
            </a:r>
            <a:r>
              <a:rPr lang="en-US" sz="1200" dirty="0" err="1" smtClean="0">
                <a:latin typeface="Arial"/>
                <a:cs typeface="Arial"/>
              </a:rPr>
              <a:t>Absolitude</a:t>
            </a:r>
            <a:r>
              <a:rPr lang="en-US" sz="1200" dirty="0" smtClean="0">
                <a:latin typeface="Arial"/>
                <a:cs typeface="Arial"/>
              </a:rPr>
              <a:t> (TV Movie – Arte ) (Anne  </a:t>
            </a:r>
            <a:r>
              <a:rPr lang="en-US" sz="1200" dirty="0" err="1" smtClean="0">
                <a:latin typeface="Arial"/>
                <a:cs typeface="Arial"/>
              </a:rPr>
              <a:t>Macina</a:t>
            </a:r>
            <a:r>
              <a:rPr lang="en-US" sz="1200" dirty="0" smtClean="0">
                <a:latin typeface="Arial"/>
                <a:cs typeface="Arial"/>
              </a:rPr>
              <a:t>, </a:t>
            </a:r>
            <a:r>
              <a:rPr lang="en-US" sz="1200" dirty="0" err="1" smtClean="0">
                <a:latin typeface="Arial"/>
                <a:cs typeface="Arial"/>
              </a:rPr>
              <a:t>Hana</a:t>
            </a:r>
            <a:r>
              <a:rPr lang="en-US" sz="1200" dirty="0" smtClean="0">
                <a:latin typeface="Arial"/>
                <a:cs typeface="Arial"/>
              </a:rPr>
              <a:t> </a:t>
            </a:r>
            <a:r>
              <a:rPr lang="en-US" sz="1200" dirty="0" err="1" smtClean="0">
                <a:latin typeface="Arial"/>
                <a:cs typeface="Arial"/>
              </a:rPr>
              <a:t>schygullan</a:t>
            </a:r>
            <a:r>
              <a:rPr lang="en-US" sz="1200" dirty="0" smtClean="0">
                <a:latin typeface="Arial"/>
                <a:cs typeface="Arial"/>
              </a:rPr>
              <a:t>, Ivan Franek,  </a:t>
            </a:r>
          </a:p>
          <a:p>
            <a:pPr algn="just"/>
            <a:r>
              <a:rPr lang="en-US" sz="1200" dirty="0" smtClean="0">
                <a:latin typeface="Arial"/>
                <a:cs typeface="Arial"/>
              </a:rPr>
              <a:t>2000 </a:t>
            </a:r>
            <a:r>
              <a:rPr lang="en-US" sz="1200" dirty="0" err="1" smtClean="0">
                <a:latin typeface="Arial"/>
                <a:cs typeface="Arial"/>
              </a:rPr>
              <a:t>Passeurs</a:t>
            </a:r>
            <a:r>
              <a:rPr lang="en-US" sz="1200" dirty="0" smtClean="0">
                <a:latin typeface="Arial"/>
                <a:cs typeface="Arial"/>
              </a:rPr>
              <a:t> de </a:t>
            </a:r>
            <a:r>
              <a:rPr lang="en-US" sz="1200" dirty="0" err="1" smtClean="0">
                <a:latin typeface="Arial"/>
                <a:cs typeface="Arial"/>
              </a:rPr>
              <a:t>rêves</a:t>
            </a:r>
            <a:r>
              <a:rPr lang="en-US" sz="1200" dirty="0" smtClean="0">
                <a:latin typeface="Arial"/>
                <a:cs typeface="Arial"/>
              </a:rPr>
              <a:t> (Oliver </a:t>
            </a:r>
            <a:r>
              <a:rPr lang="en-US" sz="1200" dirty="0" err="1" smtClean="0">
                <a:latin typeface="Arial"/>
                <a:cs typeface="Arial"/>
              </a:rPr>
              <a:t>Sitruk</a:t>
            </a:r>
            <a:r>
              <a:rPr lang="en-US" sz="1200" dirty="0" smtClean="0">
                <a:latin typeface="Arial"/>
                <a:cs typeface="Arial"/>
              </a:rPr>
              <a:t>, Rosanna </a:t>
            </a:r>
            <a:r>
              <a:rPr lang="en-US" sz="1200" dirty="0" err="1" smtClean="0">
                <a:latin typeface="Arial"/>
                <a:cs typeface="Arial"/>
              </a:rPr>
              <a:t>Vite</a:t>
            </a:r>
            <a:r>
              <a:rPr lang="en-US" sz="1200" dirty="0" smtClean="0">
                <a:latin typeface="Arial"/>
                <a:cs typeface="Arial"/>
              </a:rPr>
              <a:t> </a:t>
            </a:r>
            <a:r>
              <a:rPr lang="en-US" sz="1200" dirty="0" err="1" smtClean="0">
                <a:latin typeface="Arial"/>
                <a:cs typeface="Arial"/>
              </a:rPr>
              <a:t>Mesropian</a:t>
            </a:r>
            <a:r>
              <a:rPr lang="en-US" sz="1200" dirty="0" smtClean="0">
                <a:latin typeface="Arial"/>
                <a:cs typeface="Arial"/>
              </a:rPr>
              <a:t>, </a:t>
            </a:r>
            <a:r>
              <a:rPr lang="en-US" sz="1200" dirty="0" err="1" smtClean="0">
                <a:latin typeface="Arial"/>
                <a:cs typeface="Arial"/>
              </a:rPr>
              <a:t>Romen</a:t>
            </a:r>
            <a:r>
              <a:rPr lang="en-US" sz="1200" dirty="0" smtClean="0">
                <a:latin typeface="Arial"/>
                <a:cs typeface="Arial"/>
              </a:rPr>
              <a:t> </a:t>
            </a:r>
            <a:r>
              <a:rPr lang="en-US" sz="1200" dirty="0" err="1" smtClean="0">
                <a:latin typeface="Arial"/>
                <a:cs typeface="Arial"/>
              </a:rPr>
              <a:t>Avinian</a:t>
            </a:r>
            <a:r>
              <a:rPr lang="en-US" sz="1200" dirty="0" smtClean="0">
                <a:latin typeface="Arial"/>
                <a:cs typeface="Arial"/>
              </a:rPr>
              <a:t>) </a:t>
            </a:r>
          </a:p>
          <a:p>
            <a:pPr algn="just"/>
            <a:r>
              <a:rPr lang="en-US" sz="1200" dirty="0" smtClean="0">
                <a:latin typeface="Arial"/>
                <a:cs typeface="Arial"/>
              </a:rPr>
              <a:t>1998 Vive la </a:t>
            </a:r>
            <a:r>
              <a:rPr lang="en-US" sz="1200" dirty="0" err="1" smtClean="0">
                <a:latin typeface="Arial"/>
                <a:cs typeface="Arial"/>
              </a:rPr>
              <a:t>mariée</a:t>
            </a:r>
            <a:r>
              <a:rPr lang="en-US" sz="1200" dirty="0" smtClean="0">
                <a:latin typeface="Arial"/>
                <a:cs typeface="Arial"/>
              </a:rPr>
              <a:t>...  (</a:t>
            </a:r>
            <a:r>
              <a:rPr lang="en-US" sz="1200" dirty="0" err="1" smtClean="0">
                <a:latin typeface="Arial"/>
                <a:cs typeface="Arial"/>
              </a:rPr>
              <a:t>Tuncel</a:t>
            </a:r>
            <a:r>
              <a:rPr lang="en-US" sz="1200" dirty="0" smtClean="0">
                <a:latin typeface="Arial"/>
                <a:cs typeface="Arial"/>
              </a:rPr>
              <a:t> </a:t>
            </a:r>
            <a:r>
              <a:rPr lang="en-US" sz="1200" dirty="0" err="1" smtClean="0">
                <a:latin typeface="Arial"/>
                <a:cs typeface="Arial"/>
              </a:rPr>
              <a:t>Kurtiz</a:t>
            </a:r>
            <a:r>
              <a:rPr lang="en-US" sz="1200" dirty="0" smtClean="0">
                <a:latin typeface="Arial"/>
                <a:cs typeface="Arial"/>
              </a:rPr>
              <a:t>, Georges </a:t>
            </a:r>
            <a:r>
              <a:rPr lang="en-US" sz="1200" dirty="0" err="1" smtClean="0">
                <a:latin typeface="Arial"/>
                <a:cs typeface="Arial"/>
              </a:rPr>
              <a:t>Corraface</a:t>
            </a:r>
            <a:r>
              <a:rPr lang="en-US" sz="1200" dirty="0" smtClean="0">
                <a:latin typeface="Arial"/>
                <a:cs typeface="Arial"/>
              </a:rPr>
              <a:t>, Marina </a:t>
            </a:r>
            <a:r>
              <a:rPr lang="en-US" sz="1200" dirty="0" err="1" smtClean="0">
                <a:latin typeface="Arial"/>
                <a:cs typeface="Arial"/>
              </a:rPr>
              <a:t>Kobakhidze</a:t>
            </a:r>
            <a:r>
              <a:rPr lang="en-US" sz="1200" dirty="0" smtClean="0">
                <a:latin typeface="Arial"/>
                <a:cs typeface="Arial"/>
              </a:rPr>
              <a:t>)</a:t>
            </a:r>
            <a:r>
              <a:rPr lang="en-US" sz="1200" dirty="0" smtClean="0"/>
              <a:t> </a:t>
            </a:r>
          </a:p>
          <a:p>
            <a:r>
              <a:rPr lang="en-US" sz="1200" dirty="0" smtClean="0"/>
              <a:t> </a:t>
            </a:r>
            <a:endParaRPr lang="en-US" sz="1200" dirty="0"/>
          </a:p>
        </p:txBody>
      </p:sp>
    </p:spTree>
  </p:cSld>
  <p:clrMapOvr>
    <a:masterClrMapping/>
  </p:clrMapOvr>
  <p:transition advTm="2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Arial"/>
                <a:cs typeface="Arial"/>
              </a:rPr>
              <a:t>My Sweet Pepper Land</a:t>
            </a:r>
            <a:endParaRPr lang="en-US" sz="2400" dirty="0">
              <a:latin typeface="Arial"/>
              <a:cs typeface="Arial"/>
            </a:endParaRPr>
          </a:p>
        </p:txBody>
      </p:sp>
      <p:pic>
        <p:nvPicPr>
          <p:cNvPr id="3" name="Picture 2"/>
          <p:cNvPicPr>
            <a:picLocks noChangeAspect="1"/>
          </p:cNvPicPr>
          <p:nvPr/>
        </p:nvPicPr>
        <p:blipFill>
          <a:blip r:embed="rId2"/>
          <a:stretch>
            <a:fillRect/>
          </a:stretch>
        </p:blipFill>
        <p:spPr>
          <a:xfrm>
            <a:off x="4646115" y="1145334"/>
            <a:ext cx="4340755" cy="5518566"/>
          </a:xfrm>
          <a:prstGeom prst="rect">
            <a:avLst/>
          </a:prstGeom>
        </p:spPr>
      </p:pic>
      <p:sp>
        <p:nvSpPr>
          <p:cNvPr id="5" name="Rectangle 4"/>
          <p:cNvSpPr/>
          <p:nvPr/>
        </p:nvSpPr>
        <p:spPr>
          <a:xfrm>
            <a:off x="1859822" y="0"/>
            <a:ext cx="2362106" cy="970441"/>
          </a:xfrm>
          <a:prstGeom prst="rect">
            <a:avLst/>
          </a:prstGeom>
        </p:spPr>
        <p:txBody>
          <a:bodyPr wrap="square" lIns="92376" tIns="46188" rIns="92376" bIns="46188">
            <a:spAutoFit/>
          </a:bodyPr>
          <a:lstStyle/>
          <a:p>
            <a:r>
              <a:rPr lang="en-US" dirty="0" smtClean="0">
                <a:solidFill>
                  <a:prstClr val="white"/>
                </a:solidFill>
              </a:rPr>
              <a:t>   </a:t>
            </a:r>
          </a:p>
          <a:p>
            <a:endParaRPr lang="en-US" dirty="0" smtClean="0">
              <a:solidFill>
                <a:prstClr val="white"/>
              </a:solidFill>
            </a:endParaRPr>
          </a:p>
          <a:p>
            <a:r>
              <a:rPr lang="en-US" b="1" dirty="0" err="1" smtClean="0">
                <a:solidFill>
                  <a:srgbClr val="FF0000"/>
                </a:solidFill>
                <a:latin typeface="Arial"/>
                <a:cs typeface="Arial"/>
              </a:rPr>
              <a:t>Hiner</a:t>
            </a:r>
            <a:r>
              <a:rPr lang="en-US" b="1" dirty="0" smtClean="0">
                <a:solidFill>
                  <a:srgbClr val="FF0000"/>
                </a:solidFill>
                <a:latin typeface="Arial"/>
                <a:cs typeface="Arial"/>
              </a:rPr>
              <a:t> </a:t>
            </a:r>
            <a:r>
              <a:rPr lang="en-US" b="1" dirty="0" err="1" smtClean="0">
                <a:solidFill>
                  <a:srgbClr val="FF0000"/>
                </a:solidFill>
                <a:latin typeface="Arial"/>
                <a:cs typeface="Arial"/>
              </a:rPr>
              <a:t>Saleem</a:t>
            </a:r>
            <a:endParaRPr lang="en-US" b="1" dirty="0">
              <a:solidFill>
                <a:srgbClr val="FF0000"/>
              </a:solidFill>
              <a:latin typeface="Arial"/>
              <a:cs typeface="Arial"/>
            </a:endParaRPr>
          </a:p>
        </p:txBody>
      </p:sp>
    </p:spTree>
  </p:cSld>
  <p:clrMapOvr>
    <a:masterClrMapping/>
  </p:clrMapOvr>
  <p:transition advTm="2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70662" y="1145334"/>
            <a:ext cx="4329783" cy="5518566"/>
          </a:xfrm>
          <a:prstGeom prst="rect">
            <a:avLst/>
          </a:prstGeom>
        </p:spPr>
      </p:pic>
      <p:sp>
        <p:nvSpPr>
          <p:cNvPr id="4" name="Title 3"/>
          <p:cNvSpPr>
            <a:spLocks noGrp="1"/>
          </p:cNvSpPr>
          <p:nvPr>
            <p:ph type="title"/>
          </p:nvPr>
        </p:nvSpPr>
        <p:spPr/>
        <p:txBody>
          <a:bodyPr>
            <a:normAutofit/>
          </a:bodyPr>
          <a:lstStyle/>
          <a:p>
            <a:r>
              <a:rPr lang="en-US" sz="2400" dirty="0" smtClean="0">
                <a:latin typeface="Arial"/>
                <a:cs typeface="Arial"/>
              </a:rPr>
              <a:t>Si </a:t>
            </a:r>
            <a:r>
              <a:rPr lang="en-US" sz="2400" dirty="0" err="1" smtClean="0">
                <a:latin typeface="Arial"/>
                <a:cs typeface="Arial"/>
              </a:rPr>
              <a:t>Tu</a:t>
            </a:r>
            <a:r>
              <a:rPr lang="en-US" sz="2400" dirty="0" smtClean="0">
                <a:latin typeface="Arial"/>
                <a:cs typeface="Arial"/>
              </a:rPr>
              <a:t> </a:t>
            </a:r>
            <a:r>
              <a:rPr lang="en-US" sz="2400" dirty="0" err="1" smtClean="0">
                <a:latin typeface="Arial"/>
                <a:cs typeface="Arial"/>
              </a:rPr>
              <a:t>Meurs,Je</a:t>
            </a:r>
            <a:r>
              <a:rPr lang="en-US" sz="2400" dirty="0" smtClean="0">
                <a:latin typeface="Arial"/>
                <a:cs typeface="Arial"/>
              </a:rPr>
              <a:t> Te Tue</a:t>
            </a:r>
            <a:endParaRPr lang="en-US" sz="2400" dirty="0">
              <a:latin typeface="Arial"/>
              <a:cs typeface="Arial"/>
            </a:endParaRPr>
          </a:p>
        </p:txBody>
      </p:sp>
      <p:sp>
        <p:nvSpPr>
          <p:cNvPr id="5" name="Rectangle 4"/>
          <p:cNvSpPr/>
          <p:nvPr/>
        </p:nvSpPr>
        <p:spPr>
          <a:xfrm>
            <a:off x="1823467" y="419633"/>
            <a:ext cx="1783629" cy="383545"/>
          </a:xfrm>
          <a:prstGeom prst="rect">
            <a:avLst/>
          </a:prstGeom>
        </p:spPr>
        <p:txBody>
          <a:bodyPr wrap="square" lIns="92376" tIns="46188" rIns="92376" bIns="46188">
            <a:spAutoFit/>
          </a:bodyPr>
          <a:lstStyle/>
          <a:p>
            <a:r>
              <a:rPr lang="en-US" b="1" dirty="0" smtClean="0">
                <a:solidFill>
                  <a:prstClr val="white"/>
                </a:solidFill>
                <a:latin typeface="Arial"/>
                <a:cs typeface="Arial"/>
              </a:rPr>
              <a:t> </a:t>
            </a:r>
            <a:r>
              <a:rPr lang="en-US" b="1" dirty="0" err="1" smtClean="0">
                <a:solidFill>
                  <a:srgbClr val="FF0000"/>
                </a:solidFill>
                <a:latin typeface="Arial"/>
                <a:cs typeface="Arial"/>
              </a:rPr>
              <a:t>Hiner</a:t>
            </a:r>
            <a:r>
              <a:rPr lang="en-US" b="1" dirty="0" smtClean="0">
                <a:solidFill>
                  <a:srgbClr val="FF0000"/>
                </a:solidFill>
                <a:latin typeface="Arial"/>
                <a:cs typeface="Arial"/>
              </a:rPr>
              <a:t> </a:t>
            </a:r>
            <a:r>
              <a:rPr lang="en-US" b="1" dirty="0" err="1" smtClean="0">
                <a:solidFill>
                  <a:srgbClr val="FF0000"/>
                </a:solidFill>
                <a:latin typeface="Arial"/>
                <a:cs typeface="Arial"/>
              </a:rPr>
              <a:t>Saleem</a:t>
            </a:r>
            <a:endParaRPr lang="en-US" b="1" dirty="0">
              <a:solidFill>
                <a:srgbClr val="FF0000"/>
              </a:solidFill>
              <a:latin typeface="Arial"/>
              <a:cs typeface="Arial"/>
            </a:endParaRPr>
          </a:p>
        </p:txBody>
      </p:sp>
    </p:spTree>
  </p:cSld>
  <p:clrMapOvr>
    <a:masterClrMapping/>
  </p:clrMapOvr>
  <p:transition advTm="2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smtClean="0">
                <a:latin typeface="Arial"/>
                <a:cs typeface="Arial"/>
              </a:rPr>
              <a:t>Absolitude</a:t>
            </a:r>
            <a:r>
              <a:rPr lang="en-US" sz="2400" dirty="0" err="1" smtClean="0">
                <a:latin typeface="Arial"/>
                <a:cs typeface="Arial"/>
              </a:rPr>
              <a:t>(Arte</a:t>
            </a:r>
            <a:r>
              <a:rPr lang="en-US" sz="2400" dirty="0" smtClean="0">
                <a:latin typeface="Arial"/>
                <a:cs typeface="Arial"/>
              </a:rPr>
              <a:t> </a:t>
            </a:r>
            <a:r>
              <a:rPr lang="en-US" sz="2400" dirty="0" err="1" smtClean="0">
                <a:latin typeface="Arial"/>
                <a:cs typeface="Arial"/>
              </a:rPr>
              <a:t>Tv</a:t>
            </a:r>
            <a:r>
              <a:rPr lang="en-US" sz="2400" dirty="0" smtClean="0">
                <a:latin typeface="Arial"/>
                <a:cs typeface="Arial"/>
              </a:rPr>
              <a:t> Movie)</a:t>
            </a:r>
            <a:endParaRPr lang="en-US" sz="2400" dirty="0">
              <a:latin typeface="Arial"/>
              <a:cs typeface="Arial"/>
            </a:endParaRPr>
          </a:p>
        </p:txBody>
      </p:sp>
      <p:sp>
        <p:nvSpPr>
          <p:cNvPr id="5" name="Rectangle 4"/>
          <p:cNvSpPr/>
          <p:nvPr/>
        </p:nvSpPr>
        <p:spPr>
          <a:xfrm>
            <a:off x="2036301" y="520411"/>
            <a:ext cx="2036300" cy="382327"/>
          </a:xfrm>
          <a:prstGeom prst="rect">
            <a:avLst/>
          </a:prstGeom>
        </p:spPr>
        <p:txBody>
          <a:bodyPr wrap="square" lIns="92376" tIns="46188" rIns="92376" bIns="46188">
            <a:spAutoFit/>
          </a:bodyPr>
          <a:lstStyle/>
          <a:p>
            <a:pPr lvl="0"/>
            <a:r>
              <a:rPr lang="en-US" dirty="0" smtClean="0">
                <a:solidFill>
                  <a:srgbClr val="FF0000"/>
                </a:solidFill>
              </a:rPr>
              <a:t> </a:t>
            </a:r>
            <a:r>
              <a:rPr lang="en-US" b="1" dirty="0" err="1" smtClean="0">
                <a:solidFill>
                  <a:srgbClr val="FF0000"/>
                </a:solidFill>
                <a:latin typeface="Arial"/>
                <a:cs typeface="Arial"/>
              </a:rPr>
              <a:t>Hiner</a:t>
            </a:r>
            <a:r>
              <a:rPr lang="en-US" b="1" dirty="0" smtClean="0">
                <a:solidFill>
                  <a:srgbClr val="FF0000"/>
                </a:solidFill>
                <a:latin typeface="Arial"/>
                <a:cs typeface="Arial"/>
              </a:rPr>
              <a:t> </a:t>
            </a:r>
            <a:r>
              <a:rPr lang="en-US" b="1" dirty="0" err="1" smtClean="0">
                <a:solidFill>
                  <a:srgbClr val="FF0000"/>
                </a:solidFill>
                <a:latin typeface="Arial"/>
                <a:cs typeface="Arial"/>
              </a:rPr>
              <a:t>Saleem</a:t>
            </a:r>
            <a:endParaRPr lang="en-US" b="1" dirty="0">
              <a:solidFill>
                <a:srgbClr val="FF0000"/>
              </a:solidFill>
              <a:latin typeface="Arial"/>
              <a:cs typeface="Arial"/>
            </a:endParaRPr>
          </a:p>
        </p:txBody>
      </p:sp>
      <p:pic>
        <p:nvPicPr>
          <p:cNvPr id="8" name="Picture 7" descr="Unknown.jpg"/>
          <p:cNvPicPr>
            <a:picLocks noChangeAspect="1"/>
          </p:cNvPicPr>
          <p:nvPr/>
        </p:nvPicPr>
        <p:blipFill>
          <a:blip r:embed="rId2"/>
          <a:stretch>
            <a:fillRect/>
          </a:stretch>
        </p:blipFill>
        <p:spPr>
          <a:xfrm>
            <a:off x="4826000" y="652010"/>
            <a:ext cx="4508500" cy="5562990"/>
          </a:xfrm>
          <a:prstGeom prst="rect">
            <a:avLst/>
          </a:prstGeom>
        </p:spPr>
      </p:pic>
    </p:spTree>
  </p:cSld>
  <p:clrMapOvr>
    <a:masterClrMapping/>
  </p:clrMapOvr>
  <p:transition advTm="2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Arial"/>
                <a:cs typeface="Arial"/>
              </a:rPr>
              <a:t>Les </a:t>
            </a:r>
            <a:r>
              <a:rPr lang="en-US" sz="2400" dirty="0" err="1" smtClean="0">
                <a:latin typeface="Arial"/>
                <a:cs typeface="Arial"/>
              </a:rPr>
              <a:t>Toit</a:t>
            </a:r>
            <a:r>
              <a:rPr lang="en-US" sz="2400" dirty="0" smtClean="0">
                <a:latin typeface="Arial"/>
                <a:cs typeface="Arial"/>
              </a:rPr>
              <a:t> De Paris</a:t>
            </a:r>
            <a:endParaRPr lang="en-US" sz="2400" dirty="0">
              <a:latin typeface="Arial"/>
              <a:cs typeface="Arial"/>
            </a:endParaRPr>
          </a:p>
        </p:txBody>
      </p:sp>
      <p:pic>
        <p:nvPicPr>
          <p:cNvPr id="3" name="Picture 2"/>
          <p:cNvPicPr>
            <a:picLocks noChangeAspect="1"/>
          </p:cNvPicPr>
          <p:nvPr/>
        </p:nvPicPr>
        <p:blipFill>
          <a:blip r:embed="rId2"/>
          <a:stretch>
            <a:fillRect/>
          </a:stretch>
        </p:blipFill>
        <p:spPr>
          <a:xfrm>
            <a:off x="4534504" y="1145332"/>
            <a:ext cx="4533819" cy="5518565"/>
          </a:xfrm>
          <a:prstGeom prst="rect">
            <a:avLst/>
          </a:prstGeom>
        </p:spPr>
      </p:pic>
      <p:sp>
        <p:nvSpPr>
          <p:cNvPr id="5" name="Rectangle 4"/>
          <p:cNvSpPr/>
          <p:nvPr/>
        </p:nvSpPr>
        <p:spPr>
          <a:xfrm>
            <a:off x="1941274" y="244327"/>
            <a:ext cx="1914121" cy="678054"/>
          </a:xfrm>
          <a:prstGeom prst="rect">
            <a:avLst/>
          </a:prstGeom>
        </p:spPr>
        <p:txBody>
          <a:bodyPr wrap="square" lIns="92376" tIns="46188" rIns="92376" bIns="46188">
            <a:spAutoFit/>
          </a:bodyPr>
          <a:lstStyle/>
          <a:p>
            <a:endParaRPr lang="en-US" dirty="0" smtClean="0">
              <a:solidFill>
                <a:prstClr val="white"/>
              </a:solidFill>
            </a:endParaRPr>
          </a:p>
          <a:p>
            <a:r>
              <a:rPr lang="en-US" b="1" dirty="0" err="1" smtClean="0">
                <a:solidFill>
                  <a:srgbClr val="FF0000"/>
                </a:solidFill>
                <a:latin typeface="Arial"/>
                <a:cs typeface="Arial"/>
              </a:rPr>
              <a:t>Hiner</a:t>
            </a:r>
            <a:r>
              <a:rPr lang="en-US" b="1" dirty="0" smtClean="0">
                <a:solidFill>
                  <a:srgbClr val="FF0000"/>
                </a:solidFill>
                <a:latin typeface="Arial"/>
                <a:cs typeface="Arial"/>
              </a:rPr>
              <a:t> </a:t>
            </a:r>
            <a:r>
              <a:rPr lang="en-US" b="1" dirty="0" err="1" smtClean="0">
                <a:solidFill>
                  <a:srgbClr val="FF0000"/>
                </a:solidFill>
                <a:latin typeface="Arial"/>
                <a:cs typeface="Arial"/>
              </a:rPr>
              <a:t>Saleem</a:t>
            </a:r>
            <a:endParaRPr lang="en-US" b="1" dirty="0">
              <a:solidFill>
                <a:srgbClr val="FF0000"/>
              </a:solidFill>
              <a:latin typeface="Arial"/>
              <a:cs typeface="Arial"/>
            </a:endParaRPr>
          </a:p>
        </p:txBody>
      </p:sp>
    </p:spTree>
  </p:cSld>
  <p:clrMapOvr>
    <a:masterClrMapping/>
  </p:clrMapOvr>
  <p:transition advTm="2000"/>
  <p:timing>
    <p:tnLst>
      <p:par>
        <p:cTn id="1" dur="indefinite" restart="never" nodeType="tmRoot"/>
      </p:par>
    </p:tnLst>
  </p:timing>
</p:sld>
</file>

<file path=ppt/theme/theme1.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ＭＳ 明朝"/>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Kilter.thmx</Template>
  <TotalTime>1054</TotalTime>
  <Words>1693</Words>
  <Application>Microsoft Macintosh PowerPoint</Application>
  <PresentationFormat>Custom</PresentationFormat>
  <Paragraphs>197</Paragraphs>
  <Slides>28</Slides>
  <Notes>1</Notes>
  <HiddenSlides>0</HiddenSlides>
  <MMClips>0</MMClips>
  <ScaleCrop>false</ScaleCrop>
  <HeadingPairs>
    <vt:vector size="4" baseType="variant">
      <vt:variant>
        <vt:lpstr>Design Template</vt:lpstr>
      </vt:variant>
      <vt:variant>
        <vt:i4>1</vt:i4>
      </vt:variant>
      <vt:variant>
        <vt:lpstr>Slide Titles</vt:lpstr>
      </vt:variant>
      <vt:variant>
        <vt:i4>28</vt:i4>
      </vt:variant>
    </vt:vector>
  </HeadingPairs>
  <TitlesOfParts>
    <vt:vector size="29" baseType="lpstr">
      <vt:lpstr>Kilter</vt:lpstr>
      <vt:lpstr>Slide 1</vt:lpstr>
      <vt:lpstr>TIGHT DRESS / DAR ELBİSE</vt:lpstr>
      <vt:lpstr>Tight Dress Konu:</vt:lpstr>
      <vt:lpstr>Hiner Saleem</vt:lpstr>
      <vt:lpstr>Hiner Saleem</vt:lpstr>
      <vt:lpstr>My Sweet Pepper Land</vt:lpstr>
      <vt:lpstr>Si Tu Meurs,Je Te Tue</vt:lpstr>
      <vt:lpstr>Absolitude(Arte Tv Movie)</vt:lpstr>
      <vt:lpstr>Les Toit De Paris</vt:lpstr>
      <vt:lpstr>Dol</vt:lpstr>
      <vt:lpstr>Kilometre Zero </vt:lpstr>
      <vt:lpstr>Vodka Lemon</vt:lpstr>
      <vt:lpstr>Aprés La Chute</vt:lpstr>
      <vt:lpstr>Passeur De Réves</vt:lpstr>
      <vt:lpstr>Vive La Mariée… </vt:lpstr>
      <vt:lpstr>Tuba Büyüküstün</vt:lpstr>
      <vt:lpstr>Tuba Büyüküstün</vt:lpstr>
      <vt:lpstr>Veronique Wuthrich</vt:lpstr>
      <vt:lpstr>Veronique Wuthrich</vt:lpstr>
      <vt:lpstr>Caner Cindoruk</vt:lpstr>
      <vt:lpstr>Caner Cindoruk</vt:lpstr>
      <vt:lpstr>Hazar Ergüçlü</vt:lpstr>
      <vt:lpstr>Hazar Ergüçlü</vt:lpstr>
      <vt:lpstr>İnanç Konukçu</vt:lpstr>
      <vt:lpstr>İnanç Konukçu</vt:lpstr>
      <vt:lpstr>İFP</vt:lpstr>
      <vt:lpstr>İFP</vt:lpstr>
      <vt:lpstr>Slide 28</vt:lpstr>
    </vt:vector>
  </TitlesOfParts>
  <Company>IFP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 Elbise Sunum Dosyası </dc:title>
  <dc:creator>IFP</dc:creator>
  <cp:lastModifiedBy>ADNAN M. ŞAPÇI</cp:lastModifiedBy>
  <cp:revision>283</cp:revision>
  <cp:lastPrinted>2015-04-06T10:56:57Z</cp:lastPrinted>
  <dcterms:created xsi:type="dcterms:W3CDTF">2015-04-24T13:57:19Z</dcterms:created>
  <dcterms:modified xsi:type="dcterms:W3CDTF">2015-04-24T14:02:34Z</dcterms:modified>
</cp:coreProperties>
</file>